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</p:sldMasterIdLst>
  <p:notesMasterIdLst>
    <p:notesMasterId r:id="rId13"/>
  </p:notesMasterIdLst>
  <p:sldIdLst>
    <p:sldId id="4224" r:id="rId3"/>
    <p:sldId id="4033" r:id="rId4"/>
    <p:sldId id="4309" r:id="rId5"/>
    <p:sldId id="1761" r:id="rId6"/>
    <p:sldId id="4310" r:id="rId7"/>
    <p:sldId id="4312" r:id="rId8"/>
    <p:sldId id="4311" r:id="rId9"/>
    <p:sldId id="4201" r:id="rId10"/>
    <p:sldId id="4294" r:id="rId11"/>
    <p:sldId id="4203" r:id="rId1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8FD2F55-DAF8-4F7D-A2E2-0B3F4BFD95FB}">
          <p14:sldIdLst>
            <p14:sldId id="4224"/>
            <p14:sldId id="4033"/>
            <p14:sldId id="4309"/>
            <p14:sldId id="1761"/>
            <p14:sldId id="4310"/>
            <p14:sldId id="4312"/>
            <p14:sldId id="4311"/>
            <p14:sldId id="4201"/>
            <p14:sldId id="4294"/>
          </p14:sldIdLst>
        </p14:section>
        <p14:section name="Section sans titre" id="{CB9F0DC5-1398-4B48-80F9-5616276F9E32}">
          <p14:sldIdLst>
            <p14:sldId id="42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aume CHAMPAULT" initials="GC" lastIdx="1" clrIdx="0">
    <p:extLst>
      <p:ext uri="{19B8F6BF-5375-455C-9EA6-DF929625EA0E}">
        <p15:presenceInfo xmlns:p15="http://schemas.microsoft.com/office/powerpoint/2012/main" userId="S::gch@abmpharma.com::820f8167-32a1-427c-996c-71e0542e73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B756"/>
    <a:srgbClr val="467492"/>
    <a:srgbClr val="000000"/>
    <a:srgbClr val="FF0066"/>
    <a:srgbClr val="CC0099"/>
    <a:srgbClr val="CC3399"/>
    <a:srgbClr val="63B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587FB-3234-4D61-9E09-8592D6EC1BD8}" v="13" dt="2023-07-11T15:12:29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58"/>
      </p:cViewPr>
      <p:guideLst>
        <p:guide orient="horz" pos="19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ce CACCAMO" userId="68d93273-ec0c-41ab-a58b-e47055c34ab6" providerId="ADAL" clId="{D44587FB-3234-4D61-9E09-8592D6EC1BD8}"/>
    <pc:docChg chg="undo custSel addSld delSld modSld sldOrd delMainMaster modSection">
      <pc:chgData name="Clémence CACCAMO" userId="68d93273-ec0c-41ab-a58b-e47055c34ab6" providerId="ADAL" clId="{D44587FB-3234-4D61-9E09-8592D6EC1BD8}" dt="2023-07-11T15:13:26.811" v="589" actId="1036"/>
      <pc:docMkLst>
        <pc:docMk/>
      </pc:docMkLst>
      <pc:sldChg chg="delSp modSp del mod">
        <pc:chgData name="Clémence CACCAMO" userId="68d93273-ec0c-41ab-a58b-e47055c34ab6" providerId="ADAL" clId="{D44587FB-3234-4D61-9E09-8592D6EC1BD8}" dt="2023-07-11T15:12:58.493" v="581" actId="47"/>
        <pc:sldMkLst>
          <pc:docMk/>
          <pc:sldMk cId="1356384083" sldId="263"/>
        </pc:sldMkLst>
        <pc:spChg chg="mod">
          <ac:chgData name="Clémence CACCAMO" userId="68d93273-ec0c-41ab-a58b-e47055c34ab6" providerId="ADAL" clId="{D44587FB-3234-4D61-9E09-8592D6EC1BD8}" dt="2023-07-11T14:32:27.652" v="332" actId="20577"/>
          <ac:spMkLst>
            <pc:docMk/>
            <pc:sldMk cId="1356384083" sldId="263"/>
            <ac:spMk id="12" creationId="{E0B76B06-8C5D-46BC-A527-19101BB37876}"/>
          </ac:spMkLst>
        </pc:spChg>
        <pc:spChg chg="del">
          <ac:chgData name="Clémence CACCAMO" userId="68d93273-ec0c-41ab-a58b-e47055c34ab6" providerId="ADAL" clId="{D44587FB-3234-4D61-9E09-8592D6EC1BD8}" dt="2023-06-28T15:52:27.046" v="47" actId="478"/>
          <ac:spMkLst>
            <pc:docMk/>
            <pc:sldMk cId="1356384083" sldId="263"/>
            <ac:spMk id="22" creationId="{A5C4218C-5924-48E8-BBC8-5436DC61FC16}"/>
          </ac:spMkLst>
        </pc:spChg>
        <pc:picChg chg="mod">
          <ac:chgData name="Clémence CACCAMO" userId="68d93273-ec0c-41ab-a58b-e47055c34ab6" providerId="ADAL" clId="{D44587FB-3234-4D61-9E09-8592D6EC1BD8}" dt="2023-07-11T14:06:56.375" v="127" actId="1036"/>
          <ac:picMkLst>
            <pc:docMk/>
            <pc:sldMk cId="1356384083" sldId="263"/>
            <ac:picMk id="10" creationId="{044ED16F-BB94-4656-8F50-3D24DE3D8906}"/>
          </ac:picMkLst>
        </pc:picChg>
      </pc:sldChg>
      <pc:sldChg chg="del">
        <pc:chgData name="Clémence CACCAMO" userId="68d93273-ec0c-41ab-a58b-e47055c34ab6" providerId="ADAL" clId="{D44587FB-3234-4D61-9E09-8592D6EC1BD8}" dt="2023-07-11T14:06:05.743" v="119" actId="47"/>
        <pc:sldMkLst>
          <pc:docMk/>
          <pc:sldMk cId="2275338005" sldId="1759"/>
        </pc:sldMkLst>
      </pc:sldChg>
      <pc:sldChg chg="modSp mod">
        <pc:chgData name="Clémence CACCAMO" userId="68d93273-ec0c-41ab-a58b-e47055c34ab6" providerId="ADAL" clId="{D44587FB-3234-4D61-9E09-8592D6EC1BD8}" dt="2023-06-28T15:51:44.312" v="41" actId="20577"/>
        <pc:sldMkLst>
          <pc:docMk/>
          <pc:sldMk cId="3489325464" sldId="4033"/>
        </pc:sldMkLst>
        <pc:spChg chg="mod">
          <ac:chgData name="Clémence CACCAMO" userId="68d93273-ec0c-41ab-a58b-e47055c34ab6" providerId="ADAL" clId="{D44587FB-3234-4D61-9E09-8592D6EC1BD8}" dt="2023-06-28T15:51:44.312" v="41" actId="20577"/>
          <ac:spMkLst>
            <pc:docMk/>
            <pc:sldMk cId="3489325464" sldId="4033"/>
            <ac:spMk id="3" creationId="{91A404F4-9EE7-4BCB-A639-C39BDC213EB4}"/>
          </ac:spMkLst>
        </pc:spChg>
      </pc:sldChg>
      <pc:sldChg chg="del">
        <pc:chgData name="Clémence CACCAMO" userId="68d93273-ec0c-41ab-a58b-e47055c34ab6" providerId="ADAL" clId="{D44587FB-3234-4D61-9E09-8592D6EC1BD8}" dt="2023-06-28T15:53:44.720" v="115" actId="47"/>
        <pc:sldMkLst>
          <pc:docMk/>
          <pc:sldMk cId="2610853541" sldId="4216"/>
        </pc:sldMkLst>
      </pc:sldChg>
      <pc:sldChg chg="modSp mod">
        <pc:chgData name="Clémence CACCAMO" userId="68d93273-ec0c-41ab-a58b-e47055c34ab6" providerId="ADAL" clId="{D44587FB-3234-4D61-9E09-8592D6EC1BD8}" dt="2023-06-28T15:51:33.433" v="33" actId="1076"/>
        <pc:sldMkLst>
          <pc:docMk/>
          <pc:sldMk cId="1847197519" sldId="4224"/>
        </pc:sldMkLst>
        <pc:spChg chg="mod">
          <ac:chgData name="Clémence CACCAMO" userId="68d93273-ec0c-41ab-a58b-e47055c34ab6" providerId="ADAL" clId="{D44587FB-3234-4D61-9E09-8592D6EC1BD8}" dt="2023-06-28T15:51:33.433" v="33" actId="1076"/>
          <ac:spMkLst>
            <pc:docMk/>
            <pc:sldMk cId="1847197519" sldId="4224"/>
            <ac:spMk id="4" creationId="{F68DA991-571A-DB2B-03BB-84E0DA0B8729}"/>
          </ac:spMkLst>
        </pc:spChg>
      </pc:sldChg>
      <pc:sldChg chg="del">
        <pc:chgData name="Clémence CACCAMO" userId="68d93273-ec0c-41ab-a58b-e47055c34ab6" providerId="ADAL" clId="{D44587FB-3234-4D61-9E09-8592D6EC1BD8}" dt="2023-06-28T15:53:02.076" v="111" actId="47"/>
        <pc:sldMkLst>
          <pc:docMk/>
          <pc:sldMk cId="4126326233" sldId="4266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2565191546" sldId="4268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3681838707" sldId="4293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3804971659" sldId="4295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817754669" sldId="4296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2133031999" sldId="4297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3528332032" sldId="4299"/>
        </pc:sldMkLst>
      </pc:sldChg>
      <pc:sldChg chg="del">
        <pc:chgData name="Clémence CACCAMO" userId="68d93273-ec0c-41ab-a58b-e47055c34ab6" providerId="ADAL" clId="{D44587FB-3234-4D61-9E09-8592D6EC1BD8}" dt="2023-06-28T15:53:03.188" v="112" actId="47"/>
        <pc:sldMkLst>
          <pc:docMk/>
          <pc:sldMk cId="1167420199" sldId="4307"/>
        </pc:sldMkLst>
      </pc:sldChg>
      <pc:sldChg chg="modSp mod ord">
        <pc:chgData name="Clémence CACCAMO" userId="68d93273-ec0c-41ab-a58b-e47055c34ab6" providerId="ADAL" clId="{D44587FB-3234-4D61-9E09-8592D6EC1BD8}" dt="2023-07-11T14:06:27.263" v="124" actId="20577"/>
        <pc:sldMkLst>
          <pc:docMk/>
          <pc:sldMk cId="1380750194" sldId="4309"/>
        </pc:sldMkLst>
        <pc:spChg chg="mod">
          <ac:chgData name="Clémence CACCAMO" userId="68d93273-ec0c-41ab-a58b-e47055c34ab6" providerId="ADAL" clId="{D44587FB-3234-4D61-9E09-8592D6EC1BD8}" dt="2023-07-11T14:06:27.263" v="124" actId="20577"/>
          <ac:spMkLst>
            <pc:docMk/>
            <pc:sldMk cId="1380750194" sldId="4309"/>
            <ac:spMk id="37" creationId="{D87A7A03-35D5-BD12-6020-2476CCE36C9C}"/>
          </ac:spMkLst>
        </pc:spChg>
      </pc:sldChg>
      <pc:sldChg chg="addSp delSp modSp add mod">
        <pc:chgData name="Clémence CACCAMO" userId="68d93273-ec0c-41ab-a58b-e47055c34ab6" providerId="ADAL" clId="{D44587FB-3234-4D61-9E09-8592D6EC1BD8}" dt="2023-07-11T14:31:39.184" v="288" actId="1076"/>
        <pc:sldMkLst>
          <pc:docMk/>
          <pc:sldMk cId="248242081" sldId="4310"/>
        </pc:sldMkLst>
        <pc:spChg chg="del">
          <ac:chgData name="Clémence CACCAMO" userId="68d93273-ec0c-41ab-a58b-e47055c34ab6" providerId="ADAL" clId="{D44587FB-3234-4D61-9E09-8592D6EC1BD8}" dt="2023-07-11T14:12:57.024" v="190" actId="478"/>
          <ac:spMkLst>
            <pc:docMk/>
            <pc:sldMk cId="248242081" sldId="4310"/>
            <ac:spMk id="3" creationId="{E2C63ABF-FB20-4F07-91B9-EF5C6D8E0059}"/>
          </ac:spMkLst>
        </pc:spChg>
        <pc:spChg chg="add del mod">
          <ac:chgData name="Clémence CACCAMO" userId="68d93273-ec0c-41ab-a58b-e47055c34ab6" providerId="ADAL" clId="{D44587FB-3234-4D61-9E09-8592D6EC1BD8}" dt="2023-07-11T14:18:31.001" v="244" actId="478"/>
          <ac:spMkLst>
            <pc:docMk/>
            <pc:sldMk cId="248242081" sldId="4310"/>
            <ac:spMk id="6" creationId="{ED9C4BA1-2042-275F-FD36-AB401353CEF8}"/>
          </ac:spMkLst>
        </pc:spChg>
        <pc:spChg chg="add del mod">
          <ac:chgData name="Clémence CACCAMO" userId="68d93273-ec0c-41ab-a58b-e47055c34ab6" providerId="ADAL" clId="{D44587FB-3234-4D61-9E09-8592D6EC1BD8}" dt="2023-07-11T14:18:31.001" v="244" actId="478"/>
          <ac:spMkLst>
            <pc:docMk/>
            <pc:sldMk cId="248242081" sldId="4310"/>
            <ac:spMk id="7" creationId="{DF9AAF8C-70B8-703C-E549-D2C12640703C}"/>
          </ac:spMkLst>
        </pc:spChg>
        <pc:spChg chg="del">
          <ac:chgData name="Clémence CACCAMO" userId="68d93273-ec0c-41ab-a58b-e47055c34ab6" providerId="ADAL" clId="{D44587FB-3234-4D61-9E09-8592D6EC1BD8}" dt="2023-07-11T14:12:57.024" v="190" actId="478"/>
          <ac:spMkLst>
            <pc:docMk/>
            <pc:sldMk cId="248242081" sldId="4310"/>
            <ac:spMk id="10" creationId="{8CD24ED3-E56F-4299-9495-7E9AADC33C3D}"/>
          </ac:spMkLst>
        </pc:spChg>
        <pc:spChg chg="del">
          <ac:chgData name="Clémence CACCAMO" userId="68d93273-ec0c-41ab-a58b-e47055c34ab6" providerId="ADAL" clId="{D44587FB-3234-4D61-9E09-8592D6EC1BD8}" dt="2023-07-11T14:12:57.024" v="190" actId="478"/>
          <ac:spMkLst>
            <pc:docMk/>
            <pc:sldMk cId="248242081" sldId="4310"/>
            <ac:spMk id="21" creationId="{FA2D31B9-9412-7927-4425-87868DFED8BC}"/>
          </ac:spMkLst>
        </pc:spChg>
        <pc:spChg chg="del">
          <ac:chgData name="Clémence CACCAMO" userId="68d93273-ec0c-41ab-a58b-e47055c34ab6" providerId="ADAL" clId="{D44587FB-3234-4D61-9E09-8592D6EC1BD8}" dt="2023-07-11T14:12:57.024" v="190" actId="478"/>
          <ac:spMkLst>
            <pc:docMk/>
            <pc:sldMk cId="248242081" sldId="4310"/>
            <ac:spMk id="26" creationId="{C2B4C61F-774A-9ACD-DB88-D9B6F142771C}"/>
          </ac:spMkLst>
        </pc:spChg>
        <pc:spChg chg="del">
          <ac:chgData name="Clémence CACCAMO" userId="68d93273-ec0c-41ab-a58b-e47055c34ab6" providerId="ADAL" clId="{D44587FB-3234-4D61-9E09-8592D6EC1BD8}" dt="2023-07-11T14:12:57.024" v="190" actId="478"/>
          <ac:spMkLst>
            <pc:docMk/>
            <pc:sldMk cId="248242081" sldId="4310"/>
            <ac:spMk id="34" creationId="{6977381B-9895-49B7-A051-E757C53FF6C6}"/>
          </ac:spMkLst>
        </pc:spChg>
        <pc:spChg chg="mod">
          <ac:chgData name="Clémence CACCAMO" userId="68d93273-ec0c-41ab-a58b-e47055c34ab6" providerId="ADAL" clId="{D44587FB-3234-4D61-9E09-8592D6EC1BD8}" dt="2023-07-11T14:12:53.039" v="189" actId="20577"/>
          <ac:spMkLst>
            <pc:docMk/>
            <pc:sldMk cId="248242081" sldId="4310"/>
            <ac:spMk id="46" creationId="{CD819C60-4C1E-C465-653D-F30989074B6E}"/>
          </ac:spMkLst>
        </pc:spChg>
        <pc:spChg chg="del">
          <ac:chgData name="Clémence CACCAMO" userId="68d93273-ec0c-41ab-a58b-e47055c34ab6" providerId="ADAL" clId="{D44587FB-3234-4D61-9E09-8592D6EC1BD8}" dt="2023-07-11T14:12:57.024" v="190" actId="478"/>
          <ac:spMkLst>
            <pc:docMk/>
            <pc:sldMk cId="248242081" sldId="4310"/>
            <ac:spMk id="73" creationId="{99362AFB-FA8E-43F0-B9DF-CA67524B9D80}"/>
          </ac:spMkLst>
        </pc:spChg>
        <pc:grpChg chg="del">
          <ac:chgData name="Clémence CACCAMO" userId="68d93273-ec0c-41ab-a58b-e47055c34ab6" providerId="ADAL" clId="{D44587FB-3234-4D61-9E09-8592D6EC1BD8}" dt="2023-07-11T14:12:57.024" v="190" actId="478"/>
          <ac:grpSpMkLst>
            <pc:docMk/>
            <pc:sldMk cId="248242081" sldId="4310"/>
            <ac:grpSpMk id="23" creationId="{34C41884-C1E9-5F8B-9B8F-C4081BE222C4}"/>
          </ac:grpSpMkLst>
        </pc:grpChg>
        <pc:grpChg chg="del">
          <ac:chgData name="Clémence CACCAMO" userId="68d93273-ec0c-41ab-a58b-e47055c34ab6" providerId="ADAL" clId="{D44587FB-3234-4D61-9E09-8592D6EC1BD8}" dt="2023-07-11T14:12:57.024" v="190" actId="478"/>
          <ac:grpSpMkLst>
            <pc:docMk/>
            <pc:sldMk cId="248242081" sldId="4310"/>
            <ac:grpSpMk id="24" creationId="{55F24A52-2D31-CE7E-DDC8-1D9271027739}"/>
          </ac:grpSpMkLst>
        </pc:grpChg>
        <pc:grpChg chg="mod">
          <ac:chgData name="Clémence CACCAMO" userId="68d93273-ec0c-41ab-a58b-e47055c34ab6" providerId="ADAL" clId="{D44587FB-3234-4D61-9E09-8592D6EC1BD8}" dt="2023-07-11T14:11:12.578" v="149" actId="1036"/>
          <ac:grpSpMkLst>
            <pc:docMk/>
            <pc:sldMk cId="248242081" sldId="4310"/>
            <ac:grpSpMk id="41" creationId="{03BF77BA-437C-06D1-1E17-A000874BDB86}"/>
          </ac:grpSpMkLst>
        </pc:grpChg>
        <pc:picChg chg="add del mod">
          <ac:chgData name="Clémence CACCAMO" userId="68d93273-ec0c-41ab-a58b-e47055c34ab6" providerId="ADAL" clId="{D44587FB-3234-4D61-9E09-8592D6EC1BD8}" dt="2023-07-11T14:14:47.514" v="205" actId="478"/>
          <ac:picMkLst>
            <pc:docMk/>
            <pc:sldMk cId="248242081" sldId="4310"/>
            <ac:picMk id="2" creationId="{10959106-4A3A-A6E8-3F6B-64DA893E21C1}"/>
          </ac:picMkLst>
        </pc:picChg>
        <pc:picChg chg="del">
          <ac:chgData name="Clémence CACCAMO" userId="68d93273-ec0c-41ab-a58b-e47055c34ab6" providerId="ADAL" clId="{D44587FB-3234-4D61-9E09-8592D6EC1BD8}" dt="2023-07-11T14:12:57.024" v="190" actId="478"/>
          <ac:picMkLst>
            <pc:docMk/>
            <pc:sldMk cId="248242081" sldId="4310"/>
            <ac:picMk id="4" creationId="{132EAC2E-CE88-4B5C-9352-2C48E8B1C855}"/>
          </ac:picMkLst>
        </pc:picChg>
        <pc:picChg chg="add del mod">
          <ac:chgData name="Clémence CACCAMO" userId="68d93273-ec0c-41ab-a58b-e47055c34ab6" providerId="ADAL" clId="{D44587FB-3234-4D61-9E09-8592D6EC1BD8}" dt="2023-07-11T14:18:32.881" v="245" actId="478"/>
          <ac:picMkLst>
            <pc:docMk/>
            <pc:sldMk cId="248242081" sldId="4310"/>
            <ac:picMk id="5" creationId="{22A74118-B6D8-F032-4FFD-B799C1E72C9D}"/>
          </ac:picMkLst>
        </pc:picChg>
        <pc:picChg chg="add del mod">
          <ac:chgData name="Clémence CACCAMO" userId="68d93273-ec0c-41ab-a58b-e47055c34ab6" providerId="ADAL" clId="{D44587FB-3234-4D61-9E09-8592D6EC1BD8}" dt="2023-07-11T14:20:44.903" v="256" actId="478"/>
          <ac:picMkLst>
            <pc:docMk/>
            <pc:sldMk cId="248242081" sldId="4310"/>
            <ac:picMk id="8" creationId="{7DC080E7-0BB6-4508-4149-FF147E6B4CF3}"/>
          </ac:picMkLst>
        </pc:picChg>
        <pc:picChg chg="add del mod">
          <ac:chgData name="Clémence CACCAMO" userId="68d93273-ec0c-41ab-a58b-e47055c34ab6" providerId="ADAL" clId="{D44587FB-3234-4D61-9E09-8592D6EC1BD8}" dt="2023-07-11T14:20:46.220" v="258" actId="478"/>
          <ac:picMkLst>
            <pc:docMk/>
            <pc:sldMk cId="248242081" sldId="4310"/>
            <ac:picMk id="9" creationId="{08C390D6-A84A-1D45-8C08-BBC7C47DAE9E}"/>
          </ac:picMkLst>
        </pc:picChg>
        <pc:picChg chg="del">
          <ac:chgData name="Clémence CACCAMO" userId="68d93273-ec0c-41ab-a58b-e47055c34ab6" providerId="ADAL" clId="{D44587FB-3234-4D61-9E09-8592D6EC1BD8}" dt="2023-07-11T14:12:57.024" v="190" actId="478"/>
          <ac:picMkLst>
            <pc:docMk/>
            <pc:sldMk cId="248242081" sldId="4310"/>
            <ac:picMk id="11" creationId="{91A018D7-B8E0-AF64-566A-D58BC62507B8}"/>
          </ac:picMkLst>
        </pc:picChg>
        <pc:picChg chg="add del mod modCrop">
          <ac:chgData name="Clémence CACCAMO" userId="68d93273-ec0c-41ab-a58b-e47055c34ab6" providerId="ADAL" clId="{D44587FB-3234-4D61-9E09-8592D6EC1BD8}" dt="2023-07-11T14:20:47.284" v="260" actId="478"/>
          <ac:picMkLst>
            <pc:docMk/>
            <pc:sldMk cId="248242081" sldId="4310"/>
            <ac:picMk id="12" creationId="{385269AC-753E-E30D-5D9B-14A6DFC1F436}"/>
          </ac:picMkLst>
        </pc:picChg>
        <pc:picChg chg="add del mod modCrop">
          <ac:chgData name="Clémence CACCAMO" userId="68d93273-ec0c-41ab-a58b-e47055c34ab6" providerId="ADAL" clId="{D44587FB-3234-4D61-9E09-8592D6EC1BD8}" dt="2023-07-11T14:18:05.429" v="237" actId="478"/>
          <ac:picMkLst>
            <pc:docMk/>
            <pc:sldMk cId="248242081" sldId="4310"/>
            <ac:picMk id="13" creationId="{F311E04C-0E5F-7520-7174-7A86131C097D}"/>
          </ac:picMkLst>
        </pc:picChg>
        <pc:picChg chg="add del mod modCrop">
          <ac:chgData name="Clémence CACCAMO" userId="68d93273-ec0c-41ab-a58b-e47055c34ab6" providerId="ADAL" clId="{D44587FB-3234-4D61-9E09-8592D6EC1BD8}" dt="2023-07-11T14:20:46.852" v="259" actId="478"/>
          <ac:picMkLst>
            <pc:docMk/>
            <pc:sldMk cId="248242081" sldId="4310"/>
            <ac:picMk id="14" creationId="{E0CEF747-616E-47A1-DE71-E300EFE6DBD6}"/>
          </ac:picMkLst>
        </pc:picChg>
        <pc:picChg chg="add del mod">
          <ac:chgData name="Clémence CACCAMO" userId="68d93273-ec0c-41ab-a58b-e47055c34ab6" providerId="ADAL" clId="{D44587FB-3234-4D61-9E09-8592D6EC1BD8}" dt="2023-07-11T14:20:45.804" v="257" actId="478"/>
          <ac:picMkLst>
            <pc:docMk/>
            <pc:sldMk cId="248242081" sldId="4310"/>
            <ac:picMk id="17" creationId="{3C8C8692-CB0F-B10C-4B51-C9CF6CF9137D}"/>
          </ac:picMkLst>
        </pc:picChg>
        <pc:picChg chg="add del mod">
          <ac:chgData name="Clémence CACCAMO" userId="68d93273-ec0c-41ab-a58b-e47055c34ab6" providerId="ADAL" clId="{D44587FB-3234-4D61-9E09-8592D6EC1BD8}" dt="2023-07-11T14:20:56.168" v="265" actId="478"/>
          <ac:picMkLst>
            <pc:docMk/>
            <pc:sldMk cId="248242081" sldId="4310"/>
            <ac:picMk id="22" creationId="{65A1D591-2275-36D1-BCE7-0E1C0BD44277}"/>
          </ac:picMkLst>
        </pc:picChg>
        <pc:picChg chg="add mod">
          <ac:chgData name="Clémence CACCAMO" userId="68d93273-ec0c-41ab-a58b-e47055c34ab6" providerId="ADAL" clId="{D44587FB-3234-4D61-9E09-8592D6EC1BD8}" dt="2023-07-11T14:27:12.469" v="267" actId="1076"/>
          <ac:picMkLst>
            <pc:docMk/>
            <pc:sldMk cId="248242081" sldId="4310"/>
            <ac:picMk id="27" creationId="{9C2DF736-13A1-1F5E-D4A1-08DDD35259F8}"/>
          </ac:picMkLst>
        </pc:picChg>
        <pc:picChg chg="del">
          <ac:chgData name="Clémence CACCAMO" userId="68d93273-ec0c-41ab-a58b-e47055c34ab6" providerId="ADAL" clId="{D44587FB-3234-4D61-9E09-8592D6EC1BD8}" dt="2023-07-11T14:12:57.024" v="190" actId="478"/>
          <ac:picMkLst>
            <pc:docMk/>
            <pc:sldMk cId="248242081" sldId="4310"/>
            <ac:picMk id="29" creationId="{EEA7922B-A18D-D718-A83F-D5B6A1C3775A}"/>
          </ac:picMkLst>
        </pc:picChg>
        <pc:picChg chg="add mod">
          <ac:chgData name="Clémence CACCAMO" userId="68d93273-ec0c-41ab-a58b-e47055c34ab6" providerId="ADAL" clId="{D44587FB-3234-4D61-9E09-8592D6EC1BD8}" dt="2023-07-11T14:28:46.861" v="272" actId="1076"/>
          <ac:picMkLst>
            <pc:docMk/>
            <pc:sldMk cId="248242081" sldId="4310"/>
            <ac:picMk id="30" creationId="{DE61595A-65B0-B07B-2DFB-642FAEF9AFC6}"/>
          </ac:picMkLst>
        </pc:picChg>
        <pc:picChg chg="add mod">
          <ac:chgData name="Clémence CACCAMO" userId="68d93273-ec0c-41ab-a58b-e47055c34ab6" providerId="ADAL" clId="{D44587FB-3234-4D61-9E09-8592D6EC1BD8}" dt="2023-07-11T14:28:44.941" v="271" actId="1076"/>
          <ac:picMkLst>
            <pc:docMk/>
            <pc:sldMk cId="248242081" sldId="4310"/>
            <ac:picMk id="32" creationId="{C3588A3F-D5ED-522A-F413-EA7EAD62096F}"/>
          </ac:picMkLst>
        </pc:picChg>
        <pc:picChg chg="add mod">
          <ac:chgData name="Clémence CACCAMO" userId="68d93273-ec0c-41ab-a58b-e47055c34ab6" providerId="ADAL" clId="{D44587FB-3234-4D61-9E09-8592D6EC1BD8}" dt="2023-07-11T14:29:14.475" v="274" actId="1076"/>
          <ac:picMkLst>
            <pc:docMk/>
            <pc:sldMk cId="248242081" sldId="4310"/>
            <ac:picMk id="35" creationId="{2921BC03-EFE6-6395-0339-91E6801B79CC}"/>
          </ac:picMkLst>
        </pc:picChg>
        <pc:picChg chg="del">
          <ac:chgData name="Clémence CACCAMO" userId="68d93273-ec0c-41ab-a58b-e47055c34ab6" providerId="ADAL" clId="{D44587FB-3234-4D61-9E09-8592D6EC1BD8}" dt="2023-07-11T14:12:57.024" v="190" actId="478"/>
          <ac:picMkLst>
            <pc:docMk/>
            <pc:sldMk cId="248242081" sldId="4310"/>
            <ac:picMk id="36" creationId="{D9074847-2C2D-4B1F-BB67-DD6A7FFB7B59}"/>
          </ac:picMkLst>
        </pc:picChg>
        <pc:picChg chg="add mod">
          <ac:chgData name="Clémence CACCAMO" userId="68d93273-ec0c-41ab-a58b-e47055c34ab6" providerId="ADAL" clId="{D44587FB-3234-4D61-9E09-8592D6EC1BD8}" dt="2023-07-11T14:29:48.963" v="277" actId="1076"/>
          <ac:picMkLst>
            <pc:docMk/>
            <pc:sldMk cId="248242081" sldId="4310"/>
            <ac:picMk id="38" creationId="{6DF43241-C02C-F638-32FF-B656C833A5E7}"/>
          </ac:picMkLst>
        </pc:picChg>
        <pc:picChg chg="add mod">
          <ac:chgData name="Clémence CACCAMO" userId="68d93273-ec0c-41ab-a58b-e47055c34ab6" providerId="ADAL" clId="{D44587FB-3234-4D61-9E09-8592D6EC1BD8}" dt="2023-07-11T14:30:05.404" v="279" actId="1076"/>
          <ac:picMkLst>
            <pc:docMk/>
            <pc:sldMk cId="248242081" sldId="4310"/>
            <ac:picMk id="40" creationId="{1EA29DE2-5751-2293-92DA-33F526B372BF}"/>
          </ac:picMkLst>
        </pc:picChg>
        <pc:picChg chg="add mod">
          <ac:chgData name="Clémence CACCAMO" userId="68d93273-ec0c-41ab-a58b-e47055c34ab6" providerId="ADAL" clId="{D44587FB-3234-4D61-9E09-8592D6EC1BD8}" dt="2023-07-11T14:30:28.934" v="281" actId="1076"/>
          <ac:picMkLst>
            <pc:docMk/>
            <pc:sldMk cId="248242081" sldId="4310"/>
            <ac:picMk id="48" creationId="{84F1917D-B396-E220-796A-4D7496376F6D}"/>
          </ac:picMkLst>
        </pc:picChg>
        <pc:picChg chg="add del mod">
          <ac:chgData name="Clémence CACCAMO" userId="68d93273-ec0c-41ab-a58b-e47055c34ab6" providerId="ADAL" clId="{D44587FB-3234-4D61-9E09-8592D6EC1BD8}" dt="2023-07-11T14:30:56.213" v="284" actId="478"/>
          <ac:picMkLst>
            <pc:docMk/>
            <pc:sldMk cId="248242081" sldId="4310"/>
            <ac:picMk id="50" creationId="{FC4447F4-BB70-A711-DAEA-1A3153A11656}"/>
          </ac:picMkLst>
        </pc:picChg>
        <pc:picChg chg="add mod">
          <ac:chgData name="Clémence CACCAMO" userId="68d93273-ec0c-41ab-a58b-e47055c34ab6" providerId="ADAL" clId="{D44587FB-3234-4D61-9E09-8592D6EC1BD8}" dt="2023-07-11T14:31:17.574" v="286" actId="1076"/>
          <ac:picMkLst>
            <pc:docMk/>
            <pc:sldMk cId="248242081" sldId="4310"/>
            <ac:picMk id="52" creationId="{3EB295B0-BCD7-9BA1-D899-5143B24CD244}"/>
          </ac:picMkLst>
        </pc:picChg>
        <pc:picChg chg="add mod">
          <ac:chgData name="Clémence CACCAMO" userId="68d93273-ec0c-41ab-a58b-e47055c34ab6" providerId="ADAL" clId="{D44587FB-3234-4D61-9E09-8592D6EC1BD8}" dt="2023-07-11T14:31:39.184" v="288" actId="1076"/>
          <ac:picMkLst>
            <pc:docMk/>
            <pc:sldMk cId="248242081" sldId="4310"/>
            <ac:picMk id="54" creationId="{A848422D-257A-D80D-223E-635C10D2472D}"/>
          </ac:picMkLst>
        </pc:picChg>
        <pc:picChg chg="del">
          <ac:chgData name="Clémence CACCAMO" userId="68d93273-ec0c-41ab-a58b-e47055c34ab6" providerId="ADAL" clId="{D44587FB-3234-4D61-9E09-8592D6EC1BD8}" dt="2023-07-11T14:12:57.024" v="190" actId="478"/>
          <ac:picMkLst>
            <pc:docMk/>
            <pc:sldMk cId="248242081" sldId="4310"/>
            <ac:picMk id="83" creationId="{4F550247-A770-49F8-A774-D4EC180772CE}"/>
          </ac:picMkLst>
        </pc:picChg>
      </pc:sldChg>
      <pc:sldChg chg="addSp modSp add mod">
        <pc:chgData name="Clémence CACCAMO" userId="68d93273-ec0c-41ab-a58b-e47055c34ab6" providerId="ADAL" clId="{D44587FB-3234-4D61-9E09-8592D6EC1BD8}" dt="2023-07-11T15:13:26.811" v="589" actId="1036"/>
        <pc:sldMkLst>
          <pc:docMk/>
          <pc:sldMk cId="1644764288" sldId="4311"/>
        </pc:sldMkLst>
        <pc:spChg chg="add mod">
          <ac:chgData name="Clémence CACCAMO" userId="68d93273-ec0c-41ab-a58b-e47055c34ab6" providerId="ADAL" clId="{D44587FB-3234-4D61-9E09-8592D6EC1BD8}" dt="2023-07-11T15:13:20.800" v="587" actId="1076"/>
          <ac:spMkLst>
            <pc:docMk/>
            <pc:sldMk cId="1644764288" sldId="4311"/>
            <ac:spMk id="6" creationId="{6207F367-09D3-FA1E-4674-83A3E7A17065}"/>
          </ac:spMkLst>
        </pc:spChg>
        <pc:spChg chg="add mod">
          <ac:chgData name="Clémence CACCAMO" userId="68d93273-ec0c-41ab-a58b-e47055c34ab6" providerId="ADAL" clId="{D44587FB-3234-4D61-9E09-8592D6EC1BD8}" dt="2023-07-11T15:13:26.811" v="589" actId="1036"/>
          <ac:spMkLst>
            <pc:docMk/>
            <pc:sldMk cId="1644764288" sldId="4311"/>
            <ac:spMk id="7" creationId="{B9D6DF58-CB26-C5B6-C196-69F8BC006A66}"/>
          </ac:spMkLst>
        </pc:spChg>
        <pc:spChg chg="mod">
          <ac:chgData name="Clémence CACCAMO" userId="68d93273-ec0c-41ab-a58b-e47055c34ab6" providerId="ADAL" clId="{D44587FB-3234-4D61-9E09-8592D6EC1BD8}" dt="2023-07-11T15:02:41.301" v="354" actId="20577"/>
          <ac:spMkLst>
            <pc:docMk/>
            <pc:sldMk cId="1644764288" sldId="4311"/>
            <ac:spMk id="12" creationId="{E0B76B06-8C5D-46BC-A527-19101BB37876}"/>
          </ac:spMkLst>
        </pc:spChg>
        <pc:picChg chg="add mod">
          <ac:chgData name="Clémence CACCAMO" userId="68d93273-ec0c-41ab-a58b-e47055c34ab6" providerId="ADAL" clId="{D44587FB-3234-4D61-9E09-8592D6EC1BD8}" dt="2023-07-11T15:12:47.629" v="580" actId="1076"/>
          <ac:picMkLst>
            <pc:docMk/>
            <pc:sldMk cId="1644764288" sldId="4311"/>
            <ac:picMk id="3" creationId="{465194B7-DCB7-342B-B3B8-5DF5B3575317}"/>
          </ac:picMkLst>
        </pc:picChg>
        <pc:picChg chg="add mod">
          <ac:chgData name="Clémence CACCAMO" userId="68d93273-ec0c-41ab-a58b-e47055c34ab6" providerId="ADAL" clId="{D44587FB-3234-4D61-9E09-8592D6EC1BD8}" dt="2023-07-11T15:04:36.013" v="387" actId="1076"/>
          <ac:picMkLst>
            <pc:docMk/>
            <pc:sldMk cId="1644764288" sldId="4311"/>
            <ac:picMk id="5" creationId="{4E2AE5C3-6BD3-16E8-6CA1-7B090E06E3E7}"/>
          </ac:picMkLst>
        </pc:picChg>
      </pc:sldChg>
      <pc:sldChg chg="modSp del mod">
        <pc:chgData name="Clémence CACCAMO" userId="68d93273-ec0c-41ab-a58b-e47055c34ab6" providerId="ADAL" clId="{D44587FB-3234-4D61-9E09-8592D6EC1BD8}" dt="2023-07-11T14:06:33.795" v="125" actId="47"/>
        <pc:sldMkLst>
          <pc:docMk/>
          <pc:sldMk cId="997092671" sldId="4312"/>
        </pc:sldMkLst>
        <pc:spChg chg="mod">
          <ac:chgData name="Clémence CACCAMO" userId="68d93273-ec0c-41ab-a58b-e47055c34ab6" providerId="ADAL" clId="{D44587FB-3234-4D61-9E09-8592D6EC1BD8}" dt="2023-06-28T15:52:55.156" v="110" actId="14100"/>
          <ac:spMkLst>
            <pc:docMk/>
            <pc:sldMk cId="997092671" sldId="4312"/>
            <ac:spMk id="3" creationId="{91A404F4-9EE7-4BCB-A639-C39BDC213EB4}"/>
          </ac:spMkLst>
        </pc:spChg>
      </pc:sldChg>
      <pc:sldChg chg="addSp modSp add mod">
        <pc:chgData name="Clémence CACCAMO" userId="68d93273-ec0c-41ab-a58b-e47055c34ab6" providerId="ADAL" clId="{D44587FB-3234-4D61-9E09-8592D6EC1BD8}" dt="2023-07-11T15:05:55.839" v="399" actId="166"/>
        <pc:sldMkLst>
          <pc:docMk/>
          <pc:sldMk cId="1170183526" sldId="4312"/>
        </pc:sldMkLst>
        <pc:spChg chg="mod">
          <ac:chgData name="Clémence CACCAMO" userId="68d93273-ec0c-41ab-a58b-e47055c34ab6" providerId="ADAL" clId="{D44587FB-3234-4D61-9E09-8592D6EC1BD8}" dt="2023-07-11T15:03:05.078" v="378" actId="20577"/>
          <ac:spMkLst>
            <pc:docMk/>
            <pc:sldMk cId="1170183526" sldId="4312"/>
            <ac:spMk id="12" creationId="{E0B76B06-8C5D-46BC-A527-19101BB37876}"/>
          </ac:spMkLst>
        </pc:spChg>
        <pc:picChg chg="add mod ord">
          <ac:chgData name="Clémence CACCAMO" userId="68d93273-ec0c-41ab-a58b-e47055c34ab6" providerId="ADAL" clId="{D44587FB-3234-4D61-9E09-8592D6EC1BD8}" dt="2023-07-11T15:05:55.839" v="399" actId="166"/>
          <ac:picMkLst>
            <pc:docMk/>
            <pc:sldMk cId="1170183526" sldId="4312"/>
            <ac:picMk id="3" creationId="{89403A4E-7DF9-5E81-EB10-490C4F50704A}"/>
          </ac:picMkLst>
        </pc:picChg>
        <pc:picChg chg="add mod">
          <ac:chgData name="Clémence CACCAMO" userId="68d93273-ec0c-41ab-a58b-e47055c34ab6" providerId="ADAL" clId="{D44587FB-3234-4D61-9E09-8592D6EC1BD8}" dt="2023-07-11T15:05:50.418" v="397" actId="1076"/>
          <ac:picMkLst>
            <pc:docMk/>
            <pc:sldMk cId="1170183526" sldId="4312"/>
            <ac:picMk id="5" creationId="{8199FB77-82CD-3373-B079-7415F0C22AE5}"/>
          </ac:picMkLst>
        </pc:picChg>
      </pc:sldChg>
      <pc:sldChg chg="del">
        <pc:chgData name="Clémence CACCAMO" userId="68d93273-ec0c-41ab-a58b-e47055c34ab6" providerId="ADAL" clId="{D44587FB-3234-4D61-9E09-8592D6EC1BD8}" dt="2023-06-28T15:53:44.720" v="115" actId="47"/>
        <pc:sldMkLst>
          <pc:docMk/>
          <pc:sldMk cId="213077590" sldId="4314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809929484" sldId="4315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1938292875" sldId="4317"/>
        </pc:sldMkLst>
      </pc:sldChg>
      <pc:sldChg chg="del">
        <pc:chgData name="Clémence CACCAMO" userId="68d93273-ec0c-41ab-a58b-e47055c34ab6" providerId="ADAL" clId="{D44587FB-3234-4D61-9E09-8592D6EC1BD8}" dt="2023-06-28T15:53:11.229" v="113" actId="47"/>
        <pc:sldMkLst>
          <pc:docMk/>
          <pc:sldMk cId="2129940450" sldId="4320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3512047312" sldId="4322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1421787134" sldId="4323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2897009479" sldId="4325"/>
        </pc:sldMkLst>
      </pc:sldChg>
      <pc:sldChg chg="del">
        <pc:chgData name="Clémence CACCAMO" userId="68d93273-ec0c-41ab-a58b-e47055c34ab6" providerId="ADAL" clId="{D44587FB-3234-4D61-9E09-8592D6EC1BD8}" dt="2023-06-28T15:53:44.720" v="115" actId="47"/>
        <pc:sldMkLst>
          <pc:docMk/>
          <pc:sldMk cId="2639052436" sldId="4326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183918907" sldId="4329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516051913" sldId="4330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021539776" sldId="4331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3624140719" sldId="4332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652724317" sldId="4333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793916297" sldId="4334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794571134" sldId="4335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246149275" sldId="4336"/>
        </pc:sldMkLst>
      </pc:sldChg>
      <pc:sldChg chg="del">
        <pc:chgData name="Clémence CACCAMO" userId="68d93273-ec0c-41ab-a58b-e47055c34ab6" providerId="ADAL" clId="{D44587FB-3234-4D61-9E09-8592D6EC1BD8}" dt="2023-06-28T15:53:59.749" v="117" actId="47"/>
        <pc:sldMkLst>
          <pc:docMk/>
          <pc:sldMk cId="1114835300" sldId="4337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355340509" sldId="4339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066013802" sldId="4340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820106887" sldId="4341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1745798502" sldId="4342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307613788" sldId="4343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750001622" sldId="4345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420715840" sldId="4346"/>
        </pc:sldMkLst>
      </pc:sldChg>
      <pc:sldChg chg="del">
        <pc:chgData name="Clémence CACCAMO" userId="68d93273-ec0c-41ab-a58b-e47055c34ab6" providerId="ADAL" clId="{D44587FB-3234-4D61-9E09-8592D6EC1BD8}" dt="2023-06-28T15:53:48.642" v="116" actId="47"/>
        <pc:sldMkLst>
          <pc:docMk/>
          <pc:sldMk cId="3281706564" sldId="4347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722921059" sldId="4348"/>
        </pc:sldMkLst>
      </pc:sldChg>
      <pc:sldChg chg="del">
        <pc:chgData name="Clémence CACCAMO" userId="68d93273-ec0c-41ab-a58b-e47055c34ab6" providerId="ADAL" clId="{D44587FB-3234-4D61-9E09-8592D6EC1BD8}" dt="2023-07-11T14:05:53.920" v="118" actId="47"/>
        <pc:sldMkLst>
          <pc:docMk/>
          <pc:sldMk cId="1322273467" sldId="4349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3059755958" sldId="4350"/>
        </pc:sldMkLst>
      </pc:sldChg>
      <pc:sldChg chg="del">
        <pc:chgData name="Clémence CACCAMO" userId="68d93273-ec0c-41ab-a58b-e47055c34ab6" providerId="ADAL" clId="{D44587FB-3234-4D61-9E09-8592D6EC1BD8}" dt="2023-06-28T15:53:40.707" v="114" actId="47"/>
        <pc:sldMkLst>
          <pc:docMk/>
          <pc:sldMk cId="2188079741" sldId="4351"/>
        </pc:sldMkLst>
      </pc:sldChg>
      <pc:sldChg chg="del">
        <pc:chgData name="Clémence CACCAMO" userId="68d93273-ec0c-41ab-a58b-e47055c34ab6" providerId="ADAL" clId="{D44587FB-3234-4D61-9E09-8592D6EC1BD8}" dt="2023-07-11T14:05:53.920" v="118" actId="47"/>
        <pc:sldMkLst>
          <pc:docMk/>
          <pc:sldMk cId="3438263831" sldId="4353"/>
        </pc:sldMkLst>
      </pc:sldChg>
      <pc:sldMasterChg chg="del delSldLayout">
        <pc:chgData name="Clémence CACCAMO" userId="68d93273-ec0c-41ab-a58b-e47055c34ab6" providerId="ADAL" clId="{D44587FB-3234-4D61-9E09-8592D6EC1BD8}" dt="2023-06-28T15:53:59.749" v="117" actId="47"/>
        <pc:sldMasterMkLst>
          <pc:docMk/>
          <pc:sldMasterMk cId="3067659170" sldId="2147483648"/>
        </pc:sldMasterMkLst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505464197" sldId="2147483649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1056865795" sldId="2147483650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683027763" sldId="2147483651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2803365515" sldId="2147483652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3212634079" sldId="2147483653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3548220672" sldId="2147483654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711496599" sldId="2147483655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1791504911" sldId="2147483656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2690691092" sldId="2147483657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1305785776" sldId="2147483658"/>
          </pc:sldLayoutMkLst>
        </pc:sldLayoutChg>
        <pc:sldLayoutChg chg="del">
          <pc:chgData name="Clémence CACCAMO" userId="68d93273-ec0c-41ab-a58b-e47055c34ab6" providerId="ADAL" clId="{D44587FB-3234-4D61-9E09-8592D6EC1BD8}" dt="2023-06-28T15:53:59.749" v="117" actId="47"/>
          <pc:sldLayoutMkLst>
            <pc:docMk/>
            <pc:sldMasterMk cId="3067659170" sldId="2147483648"/>
            <pc:sldLayoutMk cId="2692473249" sldId="2147483659"/>
          </pc:sldLayoutMkLst>
        </pc:sldLayoutChg>
      </pc:sldMasterChg>
    </pc:docChg>
  </pc:docChgLst>
  <pc:docChgLst>
    <pc:chgData name="Clémence CACCAMO" userId="68d93273-ec0c-41ab-a58b-e47055c34ab6" providerId="ADAL" clId="{81664A4C-C75F-4F9D-9840-7021202F9A4B}"/>
    <pc:docChg chg="undo custSel modSld">
      <pc:chgData name="Clémence CACCAMO" userId="68d93273-ec0c-41ab-a58b-e47055c34ab6" providerId="ADAL" clId="{81664A4C-C75F-4F9D-9840-7021202F9A4B}" dt="2023-06-26T13:27:53.110" v="52" actId="1076"/>
      <pc:docMkLst>
        <pc:docMk/>
      </pc:docMkLst>
      <pc:sldChg chg="addSp delSp modSp mod">
        <pc:chgData name="Clémence CACCAMO" userId="68d93273-ec0c-41ab-a58b-e47055c34ab6" providerId="ADAL" clId="{81664A4C-C75F-4F9D-9840-7021202F9A4B}" dt="2023-06-26T13:27:53.110" v="52" actId="1076"/>
        <pc:sldMkLst>
          <pc:docMk/>
          <pc:sldMk cId="2275338005" sldId="1759"/>
        </pc:sldMkLst>
        <pc:spChg chg="del">
          <ac:chgData name="Clémence CACCAMO" userId="68d93273-ec0c-41ab-a58b-e47055c34ab6" providerId="ADAL" clId="{81664A4C-C75F-4F9D-9840-7021202F9A4B}" dt="2023-06-26T13:27:35.544" v="49" actId="478"/>
          <ac:spMkLst>
            <pc:docMk/>
            <pc:sldMk cId="2275338005" sldId="1759"/>
            <ac:spMk id="2" creationId="{8859D829-ADDC-4887-AC54-0DB53FB04952}"/>
          </ac:spMkLst>
        </pc:spChg>
        <pc:spChg chg="del">
          <ac:chgData name="Clémence CACCAMO" userId="68d93273-ec0c-41ab-a58b-e47055c34ab6" providerId="ADAL" clId="{81664A4C-C75F-4F9D-9840-7021202F9A4B}" dt="2023-06-26T08:34:36.118" v="0" actId="478"/>
          <ac:spMkLst>
            <pc:docMk/>
            <pc:sldMk cId="2275338005" sldId="1759"/>
            <ac:spMk id="4" creationId="{17966869-0CF5-43B8-90D8-5ED10801F96C}"/>
          </ac:spMkLst>
        </pc:spChg>
        <pc:spChg chg="mod">
          <ac:chgData name="Clémence CACCAMO" userId="68d93273-ec0c-41ab-a58b-e47055c34ab6" providerId="ADAL" clId="{81664A4C-C75F-4F9D-9840-7021202F9A4B}" dt="2023-06-26T13:21:12.191" v="48" actId="20577"/>
          <ac:spMkLst>
            <pc:docMk/>
            <pc:sldMk cId="2275338005" sldId="1759"/>
            <ac:spMk id="9" creationId="{8246818C-9F48-43A8-BA67-02407E13BBFD}"/>
          </ac:spMkLst>
        </pc:spChg>
        <pc:spChg chg="del">
          <ac:chgData name="Clémence CACCAMO" userId="68d93273-ec0c-41ab-a58b-e47055c34ab6" providerId="ADAL" clId="{81664A4C-C75F-4F9D-9840-7021202F9A4B}" dt="2023-06-26T08:35:05.503" v="8" actId="478"/>
          <ac:spMkLst>
            <pc:docMk/>
            <pc:sldMk cId="2275338005" sldId="1759"/>
            <ac:spMk id="18" creationId="{246BCF9C-BFC3-0336-7141-60EA83DF1695}"/>
          </ac:spMkLst>
        </pc:spChg>
        <pc:spChg chg="del">
          <ac:chgData name="Clémence CACCAMO" userId="68d93273-ec0c-41ab-a58b-e47055c34ab6" providerId="ADAL" clId="{81664A4C-C75F-4F9D-9840-7021202F9A4B}" dt="2023-06-26T08:35:03.319" v="7" actId="478"/>
          <ac:spMkLst>
            <pc:docMk/>
            <pc:sldMk cId="2275338005" sldId="1759"/>
            <ac:spMk id="23" creationId="{FFAD3C51-CB0F-F195-CBDA-207DA658866D}"/>
          </ac:spMkLst>
        </pc:spChg>
        <pc:grpChg chg="add del">
          <ac:chgData name="Clémence CACCAMO" userId="68d93273-ec0c-41ab-a58b-e47055c34ab6" providerId="ADAL" clId="{81664A4C-C75F-4F9D-9840-7021202F9A4B}" dt="2023-06-26T12:45:32.165" v="12" actId="478"/>
          <ac:grpSpMkLst>
            <pc:docMk/>
            <pc:sldMk cId="2275338005" sldId="1759"/>
            <ac:grpSpMk id="6" creationId="{55D9945B-35E1-4447-3A43-C1CADFADB6D2}"/>
          </ac:grpSpMkLst>
        </pc:grpChg>
        <pc:picChg chg="add del mod topLvl">
          <ac:chgData name="Clémence CACCAMO" userId="68d93273-ec0c-41ab-a58b-e47055c34ab6" providerId="ADAL" clId="{81664A4C-C75F-4F9D-9840-7021202F9A4B}" dt="2023-06-26T12:45:32.165" v="12" actId="478"/>
          <ac:picMkLst>
            <pc:docMk/>
            <pc:sldMk cId="2275338005" sldId="1759"/>
            <ac:picMk id="5" creationId="{1DBA162F-B632-FF83-1AE9-14D6E113FD79}"/>
          </ac:picMkLst>
        </pc:picChg>
        <pc:picChg chg="mod topLvl">
          <ac:chgData name="Clémence CACCAMO" userId="68d93273-ec0c-41ab-a58b-e47055c34ab6" providerId="ADAL" clId="{81664A4C-C75F-4F9D-9840-7021202F9A4B}" dt="2023-06-26T13:27:53.110" v="52" actId="1076"/>
          <ac:picMkLst>
            <pc:docMk/>
            <pc:sldMk cId="2275338005" sldId="1759"/>
            <ac:picMk id="7" creationId="{9193866E-8903-A977-BB29-7CD6E4D953AC}"/>
          </ac:picMkLst>
        </pc:picChg>
      </pc:sldChg>
    </pc:docChg>
  </pc:docChgLst>
  <pc:docChgLst>
    <pc:chgData name="Sandra SIMON" userId="a7bbb159-d0c6-4789-806c-041856f0dc49" providerId="ADAL" clId="{F834CEF5-EB52-4D38-A85F-7BEB64031C04}"/>
    <pc:docChg chg="custSel addSld delSld modSld modSection">
      <pc:chgData name="Sandra SIMON" userId="a7bbb159-d0c6-4789-806c-041856f0dc49" providerId="ADAL" clId="{F834CEF5-EB52-4D38-A85F-7BEB64031C04}" dt="2023-06-26T08:10:30.146" v="51" actId="14100"/>
      <pc:docMkLst>
        <pc:docMk/>
      </pc:docMkLst>
      <pc:sldChg chg="del">
        <pc:chgData name="Sandra SIMON" userId="a7bbb159-d0c6-4789-806c-041856f0dc49" providerId="ADAL" clId="{F834CEF5-EB52-4D38-A85F-7BEB64031C04}" dt="2023-06-26T08:07:37.926" v="12" actId="2696"/>
        <pc:sldMkLst>
          <pc:docMk/>
          <pc:sldMk cId="816530742" sldId="1767"/>
        </pc:sldMkLst>
      </pc:sldChg>
      <pc:sldChg chg="addSp delSp modSp mod">
        <pc:chgData name="Sandra SIMON" userId="a7bbb159-d0c6-4789-806c-041856f0dc49" providerId="ADAL" clId="{F834CEF5-EB52-4D38-A85F-7BEB64031C04}" dt="2023-06-26T08:07:09.365" v="9" actId="1076"/>
        <pc:sldMkLst>
          <pc:docMk/>
          <pc:sldMk cId="1322273467" sldId="4349"/>
        </pc:sldMkLst>
        <pc:picChg chg="del">
          <ac:chgData name="Sandra SIMON" userId="a7bbb159-d0c6-4789-806c-041856f0dc49" providerId="ADAL" clId="{F834CEF5-EB52-4D38-A85F-7BEB64031C04}" dt="2023-06-26T08:06:39.130" v="1" actId="478"/>
          <ac:picMkLst>
            <pc:docMk/>
            <pc:sldMk cId="1322273467" sldId="4349"/>
            <ac:picMk id="5" creationId="{F42E0FB6-E55B-A205-DA36-84DB0A3F90A2}"/>
          </ac:picMkLst>
        </pc:picChg>
        <pc:picChg chg="add mod">
          <ac:chgData name="Sandra SIMON" userId="a7bbb159-d0c6-4789-806c-041856f0dc49" providerId="ADAL" clId="{F834CEF5-EB52-4D38-A85F-7BEB64031C04}" dt="2023-06-26T08:06:48.985" v="5" actId="1076"/>
          <ac:picMkLst>
            <pc:docMk/>
            <pc:sldMk cId="1322273467" sldId="4349"/>
            <ac:picMk id="8" creationId="{5325F602-B35A-411A-9CFA-3E2ED3CB1533}"/>
          </ac:picMkLst>
        </pc:picChg>
        <pc:picChg chg="add mod">
          <ac:chgData name="Sandra SIMON" userId="a7bbb159-d0c6-4789-806c-041856f0dc49" providerId="ADAL" clId="{F834CEF5-EB52-4D38-A85F-7BEB64031C04}" dt="2023-06-26T08:07:09.365" v="9" actId="1076"/>
          <ac:picMkLst>
            <pc:docMk/>
            <pc:sldMk cId="1322273467" sldId="4349"/>
            <ac:picMk id="12" creationId="{ADA049EE-A6D2-472D-A926-8FEFFBA28572}"/>
          </ac:picMkLst>
        </pc:picChg>
      </pc:sldChg>
      <pc:sldChg chg="new del">
        <pc:chgData name="Sandra SIMON" userId="a7bbb159-d0c6-4789-806c-041856f0dc49" providerId="ADAL" clId="{F834CEF5-EB52-4D38-A85F-7BEB64031C04}" dt="2023-06-26T08:07:34.848" v="11" actId="2696"/>
        <pc:sldMkLst>
          <pc:docMk/>
          <pc:sldMk cId="4274028724" sldId="4352"/>
        </pc:sldMkLst>
      </pc:sldChg>
      <pc:sldChg chg="addSp delSp modSp add mod">
        <pc:chgData name="Sandra SIMON" userId="a7bbb159-d0c6-4789-806c-041856f0dc49" providerId="ADAL" clId="{F834CEF5-EB52-4D38-A85F-7BEB64031C04}" dt="2023-06-26T08:10:30.146" v="51" actId="14100"/>
        <pc:sldMkLst>
          <pc:docMk/>
          <pc:sldMk cId="3438263831" sldId="4353"/>
        </pc:sldMkLst>
        <pc:spChg chg="mod">
          <ac:chgData name="Sandra SIMON" userId="a7bbb159-d0c6-4789-806c-041856f0dc49" providerId="ADAL" clId="{F834CEF5-EB52-4D38-A85F-7BEB64031C04}" dt="2023-06-26T08:08:01.137" v="40" actId="20577"/>
          <ac:spMkLst>
            <pc:docMk/>
            <pc:sldMk cId="3438263831" sldId="4353"/>
            <ac:spMk id="10" creationId="{E08835CD-FE70-032D-BBA6-F12F57688575}"/>
          </ac:spMkLst>
        </pc:spChg>
        <pc:picChg chg="add mod">
          <ac:chgData name="Sandra SIMON" userId="a7bbb159-d0c6-4789-806c-041856f0dc49" providerId="ADAL" clId="{F834CEF5-EB52-4D38-A85F-7BEB64031C04}" dt="2023-06-26T08:10:30.146" v="51" actId="14100"/>
          <ac:picMkLst>
            <pc:docMk/>
            <pc:sldMk cId="3438263831" sldId="4353"/>
            <ac:picMk id="5" creationId="{67D5714E-679C-ACB9-33F8-2305AE48333D}"/>
          </ac:picMkLst>
        </pc:picChg>
        <pc:picChg chg="del">
          <ac:chgData name="Sandra SIMON" userId="a7bbb159-d0c6-4789-806c-041856f0dc49" providerId="ADAL" clId="{F834CEF5-EB52-4D38-A85F-7BEB64031C04}" dt="2023-06-26T08:07:49.453" v="13" actId="478"/>
          <ac:picMkLst>
            <pc:docMk/>
            <pc:sldMk cId="3438263831" sldId="4353"/>
            <ac:picMk id="8" creationId="{D81E487F-74C2-430D-8D5D-167B5D2433F9}"/>
          </ac:picMkLst>
        </pc:picChg>
        <pc:picChg chg="add mod">
          <ac:chgData name="Sandra SIMON" userId="a7bbb159-d0c6-4789-806c-041856f0dc49" providerId="ADAL" clId="{F834CEF5-EB52-4D38-A85F-7BEB64031C04}" dt="2023-06-26T08:10:23.837" v="50" actId="1076"/>
          <ac:picMkLst>
            <pc:docMk/>
            <pc:sldMk cId="3438263831" sldId="4353"/>
            <ac:picMk id="12" creationId="{6A0DCBAA-4CBC-9652-A0D5-DDBFB5ECF469}"/>
          </ac:picMkLst>
        </pc:picChg>
      </pc:sldChg>
    </pc:docChg>
  </pc:docChgLst>
  <pc:docChgLst>
    <pc:chgData name="Sandra SIMON" userId="a7bbb159-d0c6-4789-806c-041856f0dc49" providerId="ADAL" clId="{3FA31403-0555-428D-90DD-D33E223FE2FD}"/>
    <pc:docChg chg="undo redo custSel addSld delSld modSld modSection">
      <pc:chgData name="Sandra SIMON" userId="a7bbb159-d0c6-4789-806c-041856f0dc49" providerId="ADAL" clId="{3FA31403-0555-428D-90DD-D33E223FE2FD}" dt="2023-05-17T08:01:04.607" v="342" actId="1076"/>
      <pc:docMkLst>
        <pc:docMk/>
      </pc:docMkLst>
      <pc:sldChg chg="modSp mod">
        <pc:chgData name="Sandra SIMON" userId="a7bbb159-d0c6-4789-806c-041856f0dc49" providerId="ADAL" clId="{3FA31403-0555-428D-90DD-D33E223FE2FD}" dt="2023-05-15T04:42:05.923" v="22" actId="20577"/>
        <pc:sldMkLst>
          <pc:docMk/>
          <pc:sldMk cId="1847197519" sldId="4224"/>
        </pc:sldMkLst>
        <pc:spChg chg="mod">
          <ac:chgData name="Sandra SIMON" userId="a7bbb159-d0c6-4789-806c-041856f0dc49" providerId="ADAL" clId="{3FA31403-0555-428D-90DD-D33E223FE2FD}" dt="2023-05-15T04:42:05.923" v="22" actId="20577"/>
          <ac:spMkLst>
            <pc:docMk/>
            <pc:sldMk cId="1847197519" sldId="4224"/>
            <ac:spMk id="4" creationId="{F68DA991-571A-DB2B-03BB-84E0DA0B8729}"/>
          </ac:spMkLst>
        </pc:spChg>
      </pc:sldChg>
      <pc:sldChg chg="del">
        <pc:chgData name="Sandra SIMON" userId="a7bbb159-d0c6-4789-806c-041856f0dc49" providerId="ADAL" clId="{3FA31403-0555-428D-90DD-D33E223FE2FD}" dt="2023-05-15T04:42:20.241" v="23" actId="2696"/>
        <pc:sldMkLst>
          <pc:docMk/>
          <pc:sldMk cId="1455028680" sldId="4267"/>
        </pc:sldMkLst>
      </pc:sldChg>
      <pc:sldChg chg="addSp delSp modSp mod">
        <pc:chgData name="Sandra SIMON" userId="a7bbb159-d0c6-4789-806c-041856f0dc49" providerId="ADAL" clId="{3FA31403-0555-428D-90DD-D33E223FE2FD}" dt="2023-05-15T05:12:41.547" v="45" actId="962"/>
        <pc:sldMkLst>
          <pc:docMk/>
          <pc:sldMk cId="3681838707" sldId="4293"/>
        </pc:sldMkLst>
        <pc:spChg chg="mod">
          <ac:chgData name="Sandra SIMON" userId="a7bbb159-d0c6-4789-806c-041856f0dc49" providerId="ADAL" clId="{3FA31403-0555-428D-90DD-D33E223FE2FD}" dt="2023-05-15T05:02:05.170" v="39" actId="20577"/>
          <ac:spMkLst>
            <pc:docMk/>
            <pc:sldMk cId="3681838707" sldId="4293"/>
            <ac:spMk id="7" creationId="{704E0189-BDA1-DE21-C155-682E1FCBD989}"/>
          </ac:spMkLst>
        </pc:spChg>
        <pc:picChg chg="add mod">
          <ac:chgData name="Sandra SIMON" userId="a7bbb159-d0c6-4789-806c-041856f0dc49" providerId="ADAL" clId="{3FA31403-0555-428D-90DD-D33E223FE2FD}" dt="2023-05-15T05:12:41.547" v="45" actId="962"/>
          <ac:picMkLst>
            <pc:docMk/>
            <pc:sldMk cId="3681838707" sldId="4293"/>
            <ac:picMk id="8" creationId="{55D1AD5A-7340-E7A8-AE4D-A03EA61850CE}"/>
          </ac:picMkLst>
        </pc:picChg>
        <pc:picChg chg="del">
          <ac:chgData name="Sandra SIMON" userId="a7bbb159-d0c6-4789-806c-041856f0dc49" providerId="ADAL" clId="{3FA31403-0555-428D-90DD-D33E223FE2FD}" dt="2023-05-15T04:58:02.332" v="24" actId="21"/>
          <ac:picMkLst>
            <pc:docMk/>
            <pc:sldMk cId="3681838707" sldId="4293"/>
            <ac:picMk id="10" creationId="{A8130671-A2E3-0042-7A77-36E8DF870C1A}"/>
          </ac:picMkLst>
        </pc:picChg>
      </pc:sldChg>
      <pc:sldChg chg="del">
        <pc:chgData name="Sandra SIMON" userId="a7bbb159-d0c6-4789-806c-041856f0dc49" providerId="ADAL" clId="{3FA31403-0555-428D-90DD-D33E223FE2FD}" dt="2023-05-15T05:34:05.338" v="138" actId="2696"/>
        <pc:sldMkLst>
          <pc:docMk/>
          <pc:sldMk cId="925678830" sldId="4302"/>
        </pc:sldMkLst>
      </pc:sldChg>
      <pc:sldChg chg="del">
        <pc:chgData name="Sandra SIMON" userId="a7bbb159-d0c6-4789-806c-041856f0dc49" providerId="ADAL" clId="{3FA31403-0555-428D-90DD-D33E223FE2FD}" dt="2023-05-15T05:33:57.815" v="137" actId="2696"/>
        <pc:sldMkLst>
          <pc:docMk/>
          <pc:sldMk cId="3046074219" sldId="4304"/>
        </pc:sldMkLst>
      </pc:sldChg>
      <pc:sldChg chg="delSp del mod">
        <pc:chgData name="Sandra SIMON" userId="a7bbb159-d0c6-4789-806c-041856f0dc49" providerId="ADAL" clId="{3FA31403-0555-428D-90DD-D33E223FE2FD}" dt="2023-05-17T07:45:22.500" v="189" actId="2696"/>
        <pc:sldMkLst>
          <pc:docMk/>
          <pc:sldMk cId="3813125716" sldId="4319"/>
        </pc:sldMkLst>
        <pc:picChg chg="del">
          <ac:chgData name="Sandra SIMON" userId="a7bbb159-d0c6-4789-806c-041856f0dc49" providerId="ADAL" clId="{3FA31403-0555-428D-90DD-D33E223FE2FD}" dt="2023-05-17T07:45:16.669" v="188" actId="21"/>
          <ac:picMkLst>
            <pc:docMk/>
            <pc:sldMk cId="3813125716" sldId="4319"/>
            <ac:picMk id="4" creationId="{C057584C-4835-CE56-9849-1300799B55BD}"/>
          </ac:picMkLst>
        </pc:picChg>
      </pc:sldChg>
      <pc:sldChg chg="del">
        <pc:chgData name="Sandra SIMON" userId="a7bbb159-d0c6-4789-806c-041856f0dc49" providerId="ADAL" clId="{3FA31403-0555-428D-90DD-D33E223FE2FD}" dt="2023-05-15T05:28:47.679" v="68" actId="2696"/>
        <pc:sldMkLst>
          <pc:docMk/>
          <pc:sldMk cId="1127091291" sldId="4328"/>
        </pc:sldMkLst>
      </pc:sldChg>
      <pc:sldChg chg="addSp delSp modSp mod">
        <pc:chgData name="Sandra SIMON" userId="a7bbb159-d0c6-4789-806c-041856f0dc49" providerId="ADAL" clId="{3FA31403-0555-428D-90DD-D33E223FE2FD}" dt="2023-05-17T08:01:04.607" v="342" actId="1076"/>
        <pc:sldMkLst>
          <pc:docMk/>
          <pc:sldMk cId="1246149275" sldId="4336"/>
        </pc:sldMkLst>
        <pc:graphicFrameChg chg="add mod">
          <ac:chgData name="Sandra SIMON" userId="a7bbb159-d0c6-4789-806c-041856f0dc49" providerId="ADAL" clId="{3FA31403-0555-428D-90DD-D33E223FE2FD}" dt="2023-05-17T08:01:04.607" v="342" actId="1076"/>
          <ac:graphicFrameMkLst>
            <pc:docMk/>
            <pc:sldMk cId="1246149275" sldId="4336"/>
            <ac:graphicFrameMk id="2" creationId="{8755892E-FD20-23CA-2FFB-D1CC18A87117}"/>
          </ac:graphicFrameMkLst>
        </pc:graphicFrameChg>
        <pc:graphicFrameChg chg="del modGraphic">
          <ac:chgData name="Sandra SIMON" userId="a7bbb159-d0c6-4789-806c-041856f0dc49" providerId="ADAL" clId="{3FA31403-0555-428D-90DD-D33E223FE2FD}" dt="2023-05-17T08:00:49.123" v="339" actId="478"/>
          <ac:graphicFrameMkLst>
            <pc:docMk/>
            <pc:sldMk cId="1246149275" sldId="4336"/>
            <ac:graphicFrameMk id="5" creationId="{B1862EEC-94B3-5D96-C810-A7083D8158A9}"/>
          </ac:graphicFrameMkLst>
        </pc:graphicFrameChg>
      </pc:sldChg>
      <pc:sldChg chg="addSp delSp modSp mod">
        <pc:chgData name="Sandra SIMON" userId="a7bbb159-d0c6-4789-806c-041856f0dc49" providerId="ADAL" clId="{3FA31403-0555-428D-90DD-D33E223FE2FD}" dt="2023-05-17T07:57:07.152" v="253" actId="14100"/>
        <pc:sldMkLst>
          <pc:docMk/>
          <pc:sldMk cId="1114835300" sldId="4337"/>
        </pc:sldMkLst>
        <pc:graphicFrameChg chg="add del mod">
          <ac:chgData name="Sandra SIMON" userId="a7bbb159-d0c6-4789-806c-041856f0dc49" providerId="ADAL" clId="{3FA31403-0555-428D-90DD-D33E223FE2FD}" dt="2023-05-17T07:50:27.047" v="235"/>
          <ac:graphicFrameMkLst>
            <pc:docMk/>
            <pc:sldMk cId="1114835300" sldId="4337"/>
            <ac:graphicFrameMk id="2" creationId="{0C96E4DD-CE7B-920A-FD08-4496C44C9ACD}"/>
          </ac:graphicFrameMkLst>
        </pc:graphicFrameChg>
        <pc:picChg chg="del">
          <ac:chgData name="Sandra SIMON" userId="a7bbb159-d0c6-4789-806c-041856f0dc49" providerId="ADAL" clId="{3FA31403-0555-428D-90DD-D33E223FE2FD}" dt="2023-05-15T08:38:14.467" v="177" actId="21"/>
          <ac:picMkLst>
            <pc:docMk/>
            <pc:sldMk cId="1114835300" sldId="4337"/>
            <ac:picMk id="2" creationId="{4EF5BDBA-6160-47F5-99F8-02AB013AF68A}"/>
          </ac:picMkLst>
        </pc:picChg>
        <pc:picChg chg="del">
          <ac:chgData name="Sandra SIMON" userId="a7bbb159-d0c6-4789-806c-041856f0dc49" providerId="ADAL" clId="{3FA31403-0555-428D-90DD-D33E223FE2FD}" dt="2023-05-15T08:38:17.679" v="178" actId="21"/>
          <ac:picMkLst>
            <pc:docMk/>
            <pc:sldMk cId="1114835300" sldId="4337"/>
            <ac:picMk id="3" creationId="{04DEB66E-8DF0-8C0A-ED6B-286BB3E235CC}"/>
          </ac:picMkLst>
        </pc:picChg>
        <pc:picChg chg="add del mod">
          <ac:chgData name="Sandra SIMON" userId="a7bbb159-d0c6-4789-806c-041856f0dc49" providerId="ADAL" clId="{3FA31403-0555-428D-90DD-D33E223FE2FD}" dt="2023-05-17T07:50:24.502" v="232"/>
          <ac:picMkLst>
            <pc:docMk/>
            <pc:sldMk cId="1114835300" sldId="4337"/>
            <ac:picMk id="4" creationId="{8729036D-02EA-EBE3-407B-079D41FE16DD}"/>
          </ac:picMkLst>
        </pc:picChg>
        <pc:picChg chg="add del mod">
          <ac:chgData name="Sandra SIMON" userId="a7bbb159-d0c6-4789-806c-041856f0dc49" providerId="ADAL" clId="{3FA31403-0555-428D-90DD-D33E223FE2FD}" dt="2023-05-17T07:56:05.992" v="239" actId="478"/>
          <ac:picMkLst>
            <pc:docMk/>
            <pc:sldMk cId="1114835300" sldId="4337"/>
            <ac:picMk id="5" creationId="{45905C57-8AF3-3462-AC89-FFF6F6E5F867}"/>
          </ac:picMkLst>
        </pc:picChg>
        <pc:picChg chg="add del mod">
          <ac:chgData name="Sandra SIMON" userId="a7bbb159-d0c6-4789-806c-041856f0dc49" providerId="ADAL" clId="{3FA31403-0555-428D-90DD-D33E223FE2FD}" dt="2023-05-17T07:56:07.697" v="240" actId="478"/>
          <ac:picMkLst>
            <pc:docMk/>
            <pc:sldMk cId="1114835300" sldId="4337"/>
            <ac:picMk id="7" creationId="{9BFD6C29-10C6-5258-CB93-A79C43D6CCEE}"/>
          </ac:picMkLst>
        </pc:picChg>
        <pc:picChg chg="add mod">
          <ac:chgData name="Sandra SIMON" userId="a7bbb159-d0c6-4789-806c-041856f0dc49" providerId="ADAL" clId="{3FA31403-0555-428D-90DD-D33E223FE2FD}" dt="2023-05-17T07:57:07.152" v="253" actId="14100"/>
          <ac:picMkLst>
            <pc:docMk/>
            <pc:sldMk cId="1114835300" sldId="4337"/>
            <ac:picMk id="9" creationId="{E4E38D56-65C6-212D-67E7-9A38032FB3CF}"/>
          </ac:picMkLst>
        </pc:picChg>
        <pc:picChg chg="add mod">
          <ac:chgData name="Sandra SIMON" userId="a7bbb159-d0c6-4789-806c-041856f0dc49" providerId="ADAL" clId="{3FA31403-0555-428D-90DD-D33E223FE2FD}" dt="2023-05-17T07:56:54.960" v="250" actId="1076"/>
          <ac:picMkLst>
            <pc:docMk/>
            <pc:sldMk cId="1114835300" sldId="4337"/>
            <ac:picMk id="13" creationId="{D4B57E0E-F51C-FE1A-968A-C16734944906}"/>
          </ac:picMkLst>
        </pc:picChg>
      </pc:sldChg>
      <pc:sldChg chg="del">
        <pc:chgData name="Sandra SIMON" userId="a7bbb159-d0c6-4789-806c-041856f0dc49" providerId="ADAL" clId="{3FA31403-0555-428D-90DD-D33E223FE2FD}" dt="2023-05-15T05:15:55.646" v="46" actId="2696"/>
        <pc:sldMkLst>
          <pc:docMk/>
          <pc:sldMk cId="2064242194" sldId="4338"/>
        </pc:sldMkLst>
      </pc:sldChg>
      <pc:sldChg chg="modSp mod">
        <pc:chgData name="Sandra SIMON" userId="a7bbb159-d0c6-4789-806c-041856f0dc49" providerId="ADAL" clId="{3FA31403-0555-428D-90DD-D33E223FE2FD}" dt="2023-05-15T05:29:54.642" v="136" actId="20577"/>
        <pc:sldMkLst>
          <pc:docMk/>
          <pc:sldMk cId="1066013802" sldId="4340"/>
        </pc:sldMkLst>
        <pc:spChg chg="mod">
          <ac:chgData name="Sandra SIMON" userId="a7bbb159-d0c6-4789-806c-041856f0dc49" providerId="ADAL" clId="{3FA31403-0555-428D-90DD-D33E223FE2FD}" dt="2023-05-15T05:29:54.642" v="136" actId="20577"/>
          <ac:spMkLst>
            <pc:docMk/>
            <pc:sldMk cId="1066013802" sldId="4340"/>
            <ac:spMk id="3" creationId="{91A404F4-9EE7-4BCB-A639-C39BDC213EB4}"/>
          </ac:spMkLst>
        </pc:spChg>
      </pc:sldChg>
      <pc:sldChg chg="modSp del mod">
        <pc:chgData name="Sandra SIMON" userId="a7bbb159-d0c6-4789-806c-041856f0dc49" providerId="ADAL" clId="{3FA31403-0555-428D-90DD-D33E223FE2FD}" dt="2023-05-15T05:29:29.293" v="88" actId="2696"/>
        <pc:sldMkLst>
          <pc:docMk/>
          <pc:sldMk cId="387244748" sldId="4344"/>
        </pc:sldMkLst>
        <pc:spChg chg="mod">
          <ac:chgData name="Sandra SIMON" userId="a7bbb159-d0c6-4789-806c-041856f0dc49" providerId="ADAL" clId="{3FA31403-0555-428D-90DD-D33E223FE2FD}" dt="2023-05-15T05:29:24.843" v="87" actId="20577"/>
          <ac:spMkLst>
            <pc:docMk/>
            <pc:sldMk cId="387244748" sldId="4344"/>
            <ac:spMk id="3" creationId="{91A404F4-9EE7-4BCB-A639-C39BDC213EB4}"/>
          </ac:spMkLst>
        </pc:spChg>
      </pc:sldChg>
      <pc:sldChg chg="addSp delSp modSp mod">
        <pc:chgData name="Sandra SIMON" userId="a7bbb159-d0c6-4789-806c-041856f0dc49" providerId="ADAL" clId="{3FA31403-0555-428D-90DD-D33E223FE2FD}" dt="2023-05-15T05:27:08.532" v="52" actId="962"/>
        <pc:sldMkLst>
          <pc:docMk/>
          <pc:sldMk cId="2750001622" sldId="4345"/>
        </pc:sldMkLst>
        <pc:picChg chg="del">
          <ac:chgData name="Sandra SIMON" userId="a7bbb159-d0c6-4789-806c-041856f0dc49" providerId="ADAL" clId="{3FA31403-0555-428D-90DD-D33E223FE2FD}" dt="2023-05-15T05:25:46.616" v="47" actId="478"/>
          <ac:picMkLst>
            <pc:docMk/>
            <pc:sldMk cId="2750001622" sldId="4345"/>
            <ac:picMk id="3" creationId="{681DD8ED-4717-AEB4-4338-D3BE530109DF}"/>
          </ac:picMkLst>
        </pc:picChg>
        <pc:picChg chg="add mod">
          <ac:chgData name="Sandra SIMON" userId="a7bbb159-d0c6-4789-806c-041856f0dc49" providerId="ADAL" clId="{3FA31403-0555-428D-90DD-D33E223FE2FD}" dt="2023-05-15T05:27:08.532" v="52" actId="962"/>
          <ac:picMkLst>
            <pc:docMk/>
            <pc:sldMk cId="2750001622" sldId="4345"/>
            <ac:picMk id="4" creationId="{D6305D40-3376-9558-78FB-8FE71B601E85}"/>
          </ac:picMkLst>
        </pc:picChg>
      </pc:sldChg>
      <pc:sldChg chg="add">
        <pc:chgData name="Sandra SIMON" userId="a7bbb159-d0c6-4789-806c-041856f0dc49" providerId="ADAL" clId="{3FA31403-0555-428D-90DD-D33E223FE2FD}" dt="2023-05-15T05:29:12.074" v="71" actId="2890"/>
        <pc:sldMkLst>
          <pc:docMk/>
          <pc:sldMk cId="2420715840" sldId="4346"/>
        </pc:sldMkLst>
      </pc:sldChg>
      <pc:sldChg chg="new del">
        <pc:chgData name="Sandra SIMON" userId="a7bbb159-d0c6-4789-806c-041856f0dc49" providerId="ADAL" clId="{3FA31403-0555-428D-90DD-D33E223FE2FD}" dt="2023-05-15T05:29:08.471" v="70" actId="2696"/>
        <pc:sldMkLst>
          <pc:docMk/>
          <pc:sldMk cId="2938611235" sldId="4346"/>
        </pc:sldMkLst>
      </pc:sldChg>
      <pc:sldChg chg="del">
        <pc:chgData name="Sandra SIMON" userId="a7bbb159-d0c6-4789-806c-041856f0dc49" providerId="ADAL" clId="{3FA31403-0555-428D-90DD-D33E223FE2FD}" dt="2023-05-15T05:28:25.611" v="53" actId="2696"/>
        <pc:sldMkLst>
          <pc:docMk/>
          <pc:sldMk cId="3683767474" sldId="4346"/>
        </pc:sldMkLst>
      </pc:sldChg>
      <pc:sldChg chg="del">
        <pc:chgData name="Sandra SIMON" userId="a7bbb159-d0c6-4789-806c-041856f0dc49" providerId="ADAL" clId="{3FA31403-0555-428D-90DD-D33E223FE2FD}" dt="2023-05-15T05:28:30.053" v="54" actId="2696"/>
        <pc:sldMkLst>
          <pc:docMk/>
          <pc:sldMk cId="1196471591" sldId="4347"/>
        </pc:sldMkLst>
      </pc:sldChg>
      <pc:sldChg chg="addSp delSp modSp add mod">
        <pc:chgData name="Sandra SIMON" userId="a7bbb159-d0c6-4789-806c-041856f0dc49" providerId="ADAL" clId="{3FA31403-0555-428D-90DD-D33E223FE2FD}" dt="2023-05-15T05:34:43.711" v="144" actId="27614"/>
        <pc:sldMkLst>
          <pc:docMk/>
          <pc:sldMk cId="3281706564" sldId="4347"/>
        </pc:sldMkLst>
        <pc:spChg chg="del mod">
          <ac:chgData name="Sandra SIMON" userId="a7bbb159-d0c6-4789-806c-041856f0dc49" providerId="ADAL" clId="{3FA31403-0555-428D-90DD-D33E223FE2FD}" dt="2023-05-15T05:34:41.233" v="143"/>
          <ac:spMkLst>
            <pc:docMk/>
            <pc:sldMk cId="3281706564" sldId="4347"/>
            <ac:spMk id="22" creationId="{A5C4218C-5924-48E8-BBC8-5436DC61FC16}"/>
          </ac:spMkLst>
        </pc:spChg>
        <pc:picChg chg="add mod">
          <ac:chgData name="Sandra SIMON" userId="a7bbb159-d0c6-4789-806c-041856f0dc49" providerId="ADAL" clId="{3FA31403-0555-428D-90DD-D33E223FE2FD}" dt="2023-05-15T05:34:43.711" v="144" actId="27614"/>
          <ac:picMkLst>
            <pc:docMk/>
            <pc:sldMk cId="3281706564" sldId="4347"/>
            <ac:picMk id="3" creationId="{C09CE001-464D-E890-6A5A-E6B66362928A}"/>
          </ac:picMkLst>
        </pc:picChg>
      </pc:sldChg>
      <pc:sldChg chg="addSp delSp modSp add mod">
        <pc:chgData name="Sandra SIMON" userId="a7bbb159-d0c6-4789-806c-041856f0dc49" providerId="ADAL" clId="{3FA31403-0555-428D-90DD-D33E223FE2FD}" dt="2023-05-15T05:50:20.467" v="176" actId="1076"/>
        <pc:sldMkLst>
          <pc:docMk/>
          <pc:sldMk cId="2722921059" sldId="4348"/>
        </pc:sldMkLst>
        <pc:spChg chg="mod">
          <ac:chgData name="Sandra SIMON" userId="a7bbb159-d0c6-4789-806c-041856f0dc49" providerId="ADAL" clId="{3FA31403-0555-428D-90DD-D33E223FE2FD}" dt="2023-05-15T05:45:24.063" v="164" actId="20577"/>
          <ac:spMkLst>
            <pc:docMk/>
            <pc:sldMk cId="2722921059" sldId="4348"/>
            <ac:spMk id="12" creationId="{E0B76B06-8C5D-46BC-A527-19101BB37876}"/>
          </ac:spMkLst>
        </pc:spChg>
        <pc:picChg chg="add mod">
          <ac:chgData name="Sandra SIMON" userId="a7bbb159-d0c6-4789-806c-041856f0dc49" providerId="ADAL" clId="{3FA31403-0555-428D-90DD-D33E223FE2FD}" dt="2023-05-15T05:46:29.083" v="170" actId="14100"/>
          <ac:picMkLst>
            <pc:docMk/>
            <pc:sldMk cId="2722921059" sldId="4348"/>
            <ac:picMk id="3" creationId="{FB638908-1790-71E8-803F-A203CD98F8B9}"/>
          </ac:picMkLst>
        </pc:picChg>
        <pc:picChg chg="del">
          <ac:chgData name="Sandra SIMON" userId="a7bbb159-d0c6-4789-806c-041856f0dc49" providerId="ADAL" clId="{3FA31403-0555-428D-90DD-D33E223FE2FD}" dt="2023-05-15T05:45:15.492" v="146" actId="478"/>
          <ac:picMkLst>
            <pc:docMk/>
            <pc:sldMk cId="2722921059" sldId="4348"/>
            <ac:picMk id="4" creationId="{D6305D40-3376-9558-78FB-8FE71B601E85}"/>
          </ac:picMkLst>
        </pc:picChg>
        <pc:picChg chg="add mod">
          <ac:chgData name="Sandra SIMON" userId="a7bbb159-d0c6-4789-806c-041856f0dc49" providerId="ADAL" clId="{3FA31403-0555-428D-90DD-D33E223FE2FD}" dt="2023-05-15T05:50:20.467" v="176" actId="1076"/>
          <ac:picMkLst>
            <pc:docMk/>
            <pc:sldMk cId="2722921059" sldId="4348"/>
            <ac:picMk id="6" creationId="{CF8A3AFA-EC45-AF62-847F-31EF152EF323}"/>
          </ac:picMkLst>
        </pc:picChg>
      </pc:sldChg>
      <pc:sldChg chg="addSp delSp modSp add mod">
        <pc:chgData name="Sandra SIMON" userId="a7bbb159-d0c6-4789-806c-041856f0dc49" providerId="ADAL" clId="{3FA31403-0555-428D-90DD-D33E223FE2FD}" dt="2023-05-17T07:50:32.526" v="238" actId="1076"/>
        <pc:sldMkLst>
          <pc:docMk/>
          <pc:sldMk cId="1322273467" sldId="4349"/>
        </pc:sldMkLst>
        <pc:spChg chg="mod">
          <ac:chgData name="Sandra SIMON" userId="a7bbb159-d0c6-4789-806c-041856f0dc49" providerId="ADAL" clId="{3FA31403-0555-428D-90DD-D33E223FE2FD}" dt="2023-05-17T07:45:41.610" v="211" actId="20577"/>
          <ac:spMkLst>
            <pc:docMk/>
            <pc:sldMk cId="1322273467" sldId="4349"/>
            <ac:spMk id="10" creationId="{E08835CD-FE70-032D-BBA6-F12F57688575}"/>
          </ac:spMkLst>
        </pc:spChg>
        <pc:picChg chg="add mod">
          <ac:chgData name="Sandra SIMON" userId="a7bbb159-d0c6-4789-806c-041856f0dc49" providerId="ADAL" clId="{3FA31403-0555-428D-90DD-D33E223FE2FD}" dt="2023-05-17T07:50:32.526" v="238" actId="1076"/>
          <ac:picMkLst>
            <pc:docMk/>
            <pc:sldMk cId="1322273467" sldId="4349"/>
            <ac:picMk id="5" creationId="{F42E0FB6-E55B-A205-DA36-84DB0A3F90A2}"/>
          </ac:picMkLst>
        </pc:picChg>
        <pc:picChg chg="del">
          <ac:chgData name="Sandra SIMON" userId="a7bbb159-d0c6-4789-806c-041856f0dc49" providerId="ADAL" clId="{3FA31403-0555-428D-90DD-D33E223FE2FD}" dt="2023-05-17T07:45:44.549" v="212" actId="478"/>
          <ac:picMkLst>
            <pc:docMk/>
            <pc:sldMk cId="1322273467" sldId="4349"/>
            <ac:picMk id="8" creationId="{D81E487F-74C2-430D-8D5D-167B5D2433F9}"/>
          </ac:picMkLst>
        </pc:picChg>
      </pc:sldChg>
      <pc:sldChg chg="addSp delSp modSp add mod">
        <pc:chgData name="Sandra SIMON" userId="a7bbb159-d0c6-4789-806c-041856f0dc49" providerId="ADAL" clId="{3FA31403-0555-428D-90DD-D33E223FE2FD}" dt="2023-05-17T07:58:14.336" v="297" actId="1076"/>
        <pc:sldMkLst>
          <pc:docMk/>
          <pc:sldMk cId="3059755958" sldId="4350"/>
        </pc:sldMkLst>
        <pc:spChg chg="mod">
          <ac:chgData name="Sandra SIMON" userId="a7bbb159-d0c6-4789-806c-041856f0dc49" providerId="ADAL" clId="{3FA31403-0555-428D-90DD-D33E223FE2FD}" dt="2023-05-17T07:57:50.214" v="291" actId="14100"/>
          <ac:spMkLst>
            <pc:docMk/>
            <pc:sldMk cId="3059755958" sldId="4350"/>
            <ac:spMk id="12" creationId="{E0B76B06-8C5D-46BC-A527-19101BB37876}"/>
          </ac:spMkLst>
        </pc:spChg>
        <pc:picChg chg="del">
          <ac:chgData name="Sandra SIMON" userId="a7bbb159-d0c6-4789-806c-041856f0dc49" providerId="ADAL" clId="{3FA31403-0555-428D-90DD-D33E223FE2FD}" dt="2023-05-17T07:57:51.954" v="292" actId="478"/>
          <ac:picMkLst>
            <pc:docMk/>
            <pc:sldMk cId="3059755958" sldId="4350"/>
            <ac:picMk id="3" creationId="{0FC6E8DB-1CD2-70E9-D8FB-18DCC14327F5}"/>
          </ac:picMkLst>
        </pc:picChg>
        <pc:picChg chg="add mod">
          <ac:chgData name="Sandra SIMON" userId="a7bbb159-d0c6-4789-806c-041856f0dc49" providerId="ADAL" clId="{3FA31403-0555-428D-90DD-D33E223FE2FD}" dt="2023-05-17T07:58:14.336" v="297" actId="1076"/>
          <ac:picMkLst>
            <pc:docMk/>
            <pc:sldMk cId="3059755958" sldId="4350"/>
            <ac:picMk id="4" creationId="{1315DC71-D115-6E62-BD63-A4F8AF3A6E69}"/>
          </ac:picMkLst>
        </pc:picChg>
      </pc:sldChg>
      <pc:sldChg chg="addSp delSp modSp add mod">
        <pc:chgData name="Sandra SIMON" userId="a7bbb159-d0c6-4789-806c-041856f0dc49" providerId="ADAL" clId="{3FA31403-0555-428D-90DD-D33E223FE2FD}" dt="2023-05-17T07:58:54.090" v="337" actId="1076"/>
        <pc:sldMkLst>
          <pc:docMk/>
          <pc:sldMk cId="2188079741" sldId="4351"/>
        </pc:sldMkLst>
        <pc:spChg chg="mod">
          <ac:chgData name="Sandra SIMON" userId="a7bbb159-d0c6-4789-806c-041856f0dc49" providerId="ADAL" clId="{3FA31403-0555-428D-90DD-D33E223FE2FD}" dt="2023-05-17T07:58:35.966" v="331" actId="14100"/>
          <ac:spMkLst>
            <pc:docMk/>
            <pc:sldMk cId="2188079741" sldId="4351"/>
            <ac:spMk id="12" creationId="{E0B76B06-8C5D-46BC-A527-19101BB37876}"/>
          </ac:spMkLst>
        </pc:spChg>
        <pc:picChg chg="del">
          <ac:chgData name="Sandra SIMON" userId="a7bbb159-d0c6-4789-806c-041856f0dc49" providerId="ADAL" clId="{3FA31403-0555-428D-90DD-D33E223FE2FD}" dt="2023-05-17T07:58:37.330" v="332" actId="478"/>
          <ac:picMkLst>
            <pc:docMk/>
            <pc:sldMk cId="2188079741" sldId="4351"/>
            <ac:picMk id="3" creationId="{0FC6E8DB-1CD2-70E9-D8FB-18DCC14327F5}"/>
          </ac:picMkLst>
        </pc:picChg>
        <pc:picChg chg="add mod">
          <ac:chgData name="Sandra SIMON" userId="a7bbb159-d0c6-4789-806c-041856f0dc49" providerId="ADAL" clId="{3FA31403-0555-428D-90DD-D33E223FE2FD}" dt="2023-05-17T07:58:54.090" v="337" actId="1076"/>
          <ac:picMkLst>
            <pc:docMk/>
            <pc:sldMk cId="2188079741" sldId="4351"/>
            <ac:picMk id="4" creationId="{D3E382B0-FEDD-4652-4ADA-0CD5B9EFBC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83" cy="513776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22" y="1"/>
            <a:ext cx="3078483" cy="513776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4982E6B-9EBA-48E4-8A1C-2F16E34035F6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11" y="4925049"/>
            <a:ext cx="5684245" cy="4030033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0839"/>
            <a:ext cx="3078483" cy="513776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22" y="9720839"/>
            <a:ext cx="3078483" cy="513776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9DC458A-D16B-4E2B-ABE9-78FCE43F0D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81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427EB-BB28-4DC6-BBB7-D5F80792A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B437BC-A66D-416F-B497-8DADE1AA7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57F45-1013-4EE1-AE6D-97CFDCE6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B436F-1C3C-4C16-9235-E38511EA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6097A-522B-47F7-9389-5CFA7A82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53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08C78-5F10-4EA3-8C80-16C88112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DEF035-8B6C-47D6-8836-4053D117B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479A24-E4CD-42EB-9F6A-5D9172D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57E4A5-3EA1-419F-9FD8-D8212C95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536171-C7D1-4409-B8CB-2AFCB0B6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48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881895-5D26-43CD-8064-E9E3882B9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7D959A-0131-45AE-B8F1-FDEB6B929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7594F-778F-463E-A9D0-E4BDE775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46555-D843-42C5-AB16-63786ACB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514179-6E8D-46D3-AFB7-1D1ED4FA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97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5998-C7D9-4452-96A6-6A3F9AEB33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11/07/2023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E22-891C-490B-A3C0-878242B7E5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">
    <p:bg>
      <p:bgPr>
        <a:gradFill flip="none" rotWithShape="1">
          <a:gsLst>
            <a:gs pos="0">
              <a:srgbClr val="156543"/>
            </a:gs>
            <a:gs pos="50000">
              <a:srgbClr val="4CA47E"/>
            </a:gs>
            <a:gs pos="100000">
              <a:srgbClr val="15654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2" name="Picture 2" descr="C:\Users\Laura\Documents\Auto entrepreneur\Giphar\moti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5388" r="13190" b="66887"/>
          <a:stretch/>
        </p:blipFill>
        <p:spPr bwMode="auto">
          <a:xfrm>
            <a:off x="0" y="0"/>
            <a:ext cx="1219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aura\Documents\Auto entrepreneur\Giphar\motif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33113" r="71539" b="60586"/>
          <a:stretch/>
        </p:blipFill>
        <p:spPr bwMode="auto">
          <a:xfrm>
            <a:off x="0" y="5588000"/>
            <a:ext cx="93133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1067" y="2672061"/>
            <a:ext cx="8664277" cy="1181993"/>
          </a:xfrm>
        </p:spPr>
        <p:txBody>
          <a:bodyPr anchor="b"/>
          <a:lstStyle>
            <a:lvl1pPr algn="ctr">
              <a:lnSpc>
                <a:spcPct val="90000"/>
              </a:lnSpc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1067" y="3896196"/>
            <a:ext cx="8664277" cy="105767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200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3" y="5253203"/>
            <a:ext cx="1326265" cy="17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6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intermédiaire">
    <p:bg>
      <p:bgPr>
        <a:gradFill flip="none" rotWithShape="1">
          <a:gsLst>
            <a:gs pos="0">
              <a:srgbClr val="156543"/>
            </a:gs>
            <a:gs pos="50000">
              <a:srgbClr val="4CA47E"/>
            </a:gs>
            <a:gs pos="100000">
              <a:srgbClr val="15654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0" y="0"/>
            <a:ext cx="12192000" cy="6858000"/>
            <a:chOff x="0" y="1714501"/>
            <a:chExt cx="9144000" cy="5143500"/>
          </a:xfrm>
        </p:grpSpPr>
        <p:pic>
          <p:nvPicPr>
            <p:cNvPr id="21" name="Picture 2" descr="C:\Users\Laura\Documents\Auto entrepreneur\Giphar\motif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0" t="62799" r="13979" b="3176"/>
            <a:stretch/>
          </p:blipFill>
          <p:spPr bwMode="auto">
            <a:xfrm>
              <a:off x="0" y="1714501"/>
              <a:ext cx="882047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5436096" y="1714501"/>
              <a:ext cx="3707904" cy="453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23" name="Picture 2" descr="C:\Users\Laura\Documents\Auto entrepreneur\Giphar\motif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98" t="70521" r="14154" b="7153"/>
            <a:stretch/>
          </p:blipFill>
          <p:spPr bwMode="auto">
            <a:xfrm>
              <a:off x="5750148" y="2780928"/>
              <a:ext cx="3393852" cy="337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2123728" y="1714501"/>
              <a:ext cx="3707904" cy="1786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1691" y="1988841"/>
            <a:ext cx="8160907" cy="1181993"/>
          </a:xfrm>
        </p:spPr>
        <p:txBody>
          <a:bodyPr anchor="b"/>
          <a:lstStyle>
            <a:lvl1pPr algn="l">
              <a:lnSpc>
                <a:spcPct val="90000"/>
              </a:lnSpc>
              <a:defRPr sz="4267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11691" y="3212976"/>
            <a:ext cx="8160907" cy="1057672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9813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4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98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02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4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9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41DB1-240B-4DA3-A679-D29CDEF8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B2ACFC-07FC-414B-8ECF-5AF1CF125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E2096-AC72-4152-838B-095AA6C6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185B01-9163-424A-9F3E-21874AA0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FC9D93-B25F-4BA8-AC08-2EF4D0F8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10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874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58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151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55DD-3DE6-4FC1-8B31-B8AF598236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9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52156-9F59-4A6A-9298-39181E25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05485D-D4DD-4213-865F-4BFD958F5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AE91B7-D5E8-47DB-ACAD-80B4169F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9AD73-CFEC-4FD7-8078-2378832B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C88D6-9DEA-43AF-85E9-C375A4AA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69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EDFB1-EE9A-4536-95B8-867A5632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0D249-B60B-41B1-B560-E5B6BFB8F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C4DB8E-E32A-4635-98E9-82FF744B0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AE9D29-24F2-4B77-9A90-0125691D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F8039-0CEC-4C24-9D94-7A6BB6B2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4BCFC5-537A-4AB3-BFF8-FA79FD74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01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79EB0-5CE3-404C-A066-5F6B659C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35088-4C25-4937-81DD-FE9150CD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2B357D-B7DB-4FCC-B3A5-0165C3265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8CCEDF-A9DD-4E2B-B784-66F2789CB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2C1D4D-E319-4805-97BD-F77534061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87DCA2-FF26-4BDA-BB3B-67302321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B87FC0-0DCC-4E86-BEAC-B22F09E0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9DB62B-17A5-4278-BF56-49338C0F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30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D1A48-C0D7-495A-89FD-B20844EC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1A9C5C-F191-4092-8012-B9535B7D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D13857-986B-460E-97EB-AF2C8CE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D43188-E3ED-4B5B-B7BF-94C24918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80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3C1EF9-CF79-4956-BD67-41B5B5D5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DF32C4-DBA1-4A64-B27D-53553534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3A3179-A778-4C71-90F2-CEF55206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70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38FD5-01EA-4CB0-BE8B-657C36EF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C1DA0-C84D-46FD-A220-9BA7AAAE4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F0F036-7915-44FF-A7F3-3F7CD5EEA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A471E3-A85B-4F81-8FD8-F79BA084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0D45EB-74EB-4DE0-AAF1-D2B6C86C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AE43D9-2DC2-4F67-8D71-95612C6B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92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841C2-2C78-4C34-AEEB-40332207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35702C-69F8-4C78-AFA0-56B400FB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DC7D77-1B19-4183-98E9-AA02193C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9C374B-7DC6-4409-B897-501EB5D8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DE0874-8259-42AC-9C87-D69BCD58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E103AD-62FD-44AE-B35B-A8ECE0D9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9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4DFD39-9A62-4FC7-9F97-8FC225DA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63481-FEBD-4FF5-82F6-FF247529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80821-E712-40E4-89A2-7C84170DE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665F-463B-4346-923A-80C7BAD9626C}" type="datetimeFigureOut">
              <a:rPr lang="fr-FR" smtClean="0"/>
              <a:t>11/07/2023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3D9AB5-5B82-4BA5-8889-A0AF6ABC7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B0C05-EADF-4B56-B297-DD5E24DB5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0FDD6-65F2-4E14-90E4-C266FAC532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99456" y="96011"/>
            <a:ext cx="10753195" cy="10287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403" y="1220754"/>
            <a:ext cx="11233248" cy="480053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673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FA0355DD-3DE6-4FC1-8B31-B8AF598236E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icture 2" descr="C:\Users\Laura\Documents\Auto entrepreneur\Giphar\motif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1" t="84372" r="-3986" b="-64739"/>
          <a:stretch/>
        </p:blipFill>
        <p:spPr bwMode="auto">
          <a:xfrm>
            <a:off x="-1" y="0"/>
            <a:ext cx="232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4629" y="5637246"/>
            <a:ext cx="1038233" cy="13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267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None/>
        <a:defRPr sz="2667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380990" indent="-380990" algn="l" defTabSz="1219170" rtl="0" eaLnBrk="1" latinLnBrk="0" hangingPunct="1">
        <a:lnSpc>
          <a:spcPct val="90000"/>
        </a:lnSpc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21766" indent="-304792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3pPr>
      <a:lvl4pPr marL="1071007" indent="-304792" algn="l" defTabSz="107524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+mn-cs"/>
        </a:defRPr>
      </a:lvl4pPr>
      <a:lvl5pPr marL="1439297" indent="-304792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eb.microsoftstream.com/video/f49d6aed-0f42-46af-9ea4-babc77b5a89d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4D93DCC-157D-40B5-B991-4891FBE120FB}"/>
              </a:ext>
            </a:extLst>
          </p:cNvPr>
          <p:cNvCxnSpPr>
            <a:cxnSpLocks/>
          </p:cNvCxnSpPr>
          <p:nvPr/>
        </p:nvCxnSpPr>
        <p:spPr>
          <a:xfrm flipV="1">
            <a:off x="3577701" y="5080617"/>
            <a:ext cx="2044824" cy="17773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46B745-0DD4-44EA-9496-1A4D75EA77D2}"/>
              </a:ext>
            </a:extLst>
          </p:cNvPr>
          <p:cNvCxnSpPr>
            <a:cxnSpLocks/>
          </p:cNvCxnSpPr>
          <p:nvPr/>
        </p:nvCxnSpPr>
        <p:spPr>
          <a:xfrm flipV="1">
            <a:off x="3663517" y="5067798"/>
            <a:ext cx="2044824" cy="17773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E1041D3-5084-4791-A838-2A9F1C51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685"/>
            <a:ext cx="6083611" cy="6836432"/>
          </a:xfrm>
          <a:prstGeom prst="rect">
            <a:avLst/>
          </a:prstGeom>
        </p:spPr>
      </p:pic>
      <p:pic>
        <p:nvPicPr>
          <p:cNvPr id="7" name="Image 6" descr="Une image contenant alimentation, assiette&#10;&#10;Description générée automatiquement">
            <a:extLst>
              <a:ext uri="{FF2B5EF4-FFF2-40B4-BE49-F238E27FC236}">
                <a16:creationId xmlns:a16="http://schemas.microsoft.com/office/drawing/2014/main" id="{E9809CF8-11D5-4D48-B9E6-0A60A0679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5" y="426833"/>
            <a:ext cx="4712308" cy="1092475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301DD16-0D39-D645-F416-03D16993C448}"/>
              </a:ext>
            </a:extLst>
          </p:cNvPr>
          <p:cNvCxnSpPr>
            <a:cxnSpLocks/>
          </p:cNvCxnSpPr>
          <p:nvPr/>
        </p:nvCxnSpPr>
        <p:spPr>
          <a:xfrm flipV="1">
            <a:off x="5855487" y="223174"/>
            <a:ext cx="0" cy="6394045"/>
          </a:xfrm>
          <a:prstGeom prst="line">
            <a:avLst/>
          </a:prstGeom>
          <a:ln w="28575">
            <a:solidFill>
              <a:srgbClr val="427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F68DA991-571A-DB2B-03BB-84E0DA0B8729}"/>
              </a:ext>
            </a:extLst>
          </p:cNvPr>
          <p:cNvSpPr txBox="1"/>
          <p:nvPr/>
        </p:nvSpPr>
        <p:spPr>
          <a:xfrm>
            <a:off x="591445" y="2696921"/>
            <a:ext cx="492724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 dirty="0">
                <a:solidFill>
                  <a:srgbClr val="42758D"/>
                </a:solidFill>
              </a:rPr>
              <a:t>Présentation institutionnelle</a:t>
            </a:r>
            <a:endParaRPr lang="fr-FR" sz="4400" b="1" dirty="0">
              <a:solidFill>
                <a:srgbClr val="42758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19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MARKETING\LOGOS ABM PHARMAREVA\GELULES ABM 2014\ABM-gelule JPG.JPG">
            <a:extLst>
              <a:ext uri="{FF2B5EF4-FFF2-40B4-BE49-F238E27FC236}">
                <a16:creationId xmlns:a16="http://schemas.microsoft.com/office/drawing/2014/main" id="{432968CE-2A12-41B1-B52C-6E824E06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317" y="1083075"/>
            <a:ext cx="4223366" cy="42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dre 6">
            <a:extLst>
              <a:ext uri="{FF2B5EF4-FFF2-40B4-BE49-F238E27FC236}">
                <a16:creationId xmlns:a16="http://schemas.microsoft.com/office/drawing/2014/main" id="{1C342635-F548-4DE5-A855-992F1CACB7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2"/>
            </a:avLst>
          </a:prstGeom>
          <a:solidFill>
            <a:srgbClr val="42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EA2263-D367-4489-B8DC-A82005500ACF}"/>
              </a:ext>
            </a:extLst>
          </p:cNvPr>
          <p:cNvSpPr/>
          <p:nvPr/>
        </p:nvSpPr>
        <p:spPr>
          <a:xfrm>
            <a:off x="152400" y="160020"/>
            <a:ext cx="11887200" cy="6537959"/>
          </a:xfrm>
          <a:prstGeom prst="rect">
            <a:avLst/>
          </a:prstGeom>
          <a:solidFill>
            <a:srgbClr val="42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404F4-9EE7-4BCB-A639-C39BDC213EB4}"/>
              </a:ext>
            </a:extLst>
          </p:cNvPr>
          <p:cNvSpPr/>
          <p:nvPr/>
        </p:nvSpPr>
        <p:spPr>
          <a:xfrm>
            <a:off x="152400" y="2558710"/>
            <a:ext cx="11887200" cy="10048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4000" b="1" dirty="0">
                <a:solidFill>
                  <a:srgbClr val="467492"/>
                </a:solidFill>
              </a:rPr>
              <a:t>ABM PHARMA en bref  </a:t>
            </a:r>
          </a:p>
        </p:txBody>
      </p:sp>
      <p:pic>
        <p:nvPicPr>
          <p:cNvPr id="5" name="Image 4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D6486C8D-9029-4CEE-80D6-9AFD119E3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3" y="666771"/>
            <a:ext cx="2850918" cy="6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6871CE3-589D-2FD1-523E-3DA71899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22143" r="15243" b="26416"/>
          <a:stretch/>
        </p:blipFill>
        <p:spPr bwMode="auto">
          <a:xfrm>
            <a:off x="0" y="1253656"/>
            <a:ext cx="4539647" cy="47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CF75DE-2728-45AF-99FF-6977C996A5C0}"/>
              </a:ext>
            </a:extLst>
          </p:cNvPr>
          <p:cNvSpPr/>
          <p:nvPr/>
        </p:nvSpPr>
        <p:spPr>
          <a:xfrm>
            <a:off x="5042517" y="4411242"/>
            <a:ext cx="6862438" cy="1780863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BE" sz="1600" b="1" u="sng" dirty="0">
                <a:solidFill>
                  <a:srgbClr val="467492"/>
                </a:solidFill>
              </a:rPr>
              <a:t>QUALIPSAD</a:t>
            </a:r>
            <a:r>
              <a:rPr lang="fr-BE" sz="1600" b="1" dirty="0">
                <a:solidFill>
                  <a:srgbClr val="467492"/>
                </a:solidFill>
              </a:rPr>
              <a:t> 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600" dirty="0">
                <a:solidFill>
                  <a:srgbClr val="467492"/>
                </a:solidFill>
              </a:rPr>
              <a:t>une démarche volontaire de la part d’ABM PHARMA pour renforcer son expertise métier </a:t>
            </a:r>
            <a:endParaRPr lang="fr-BE" sz="1600" b="1" dirty="0">
              <a:solidFill>
                <a:srgbClr val="467492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600" dirty="0">
                <a:solidFill>
                  <a:srgbClr val="467492"/>
                </a:solidFill>
              </a:rPr>
              <a:t>des exigences pouvant être intégrées dans le référentiel </a:t>
            </a:r>
            <a:r>
              <a:rPr lang="fr-BE" sz="1600" b="1" dirty="0">
                <a:solidFill>
                  <a:srgbClr val="467492"/>
                </a:solidFill>
              </a:rPr>
              <a:t>HAS obligatoire pour 2024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467492"/>
                </a:solidFill>
              </a:rPr>
              <a:t>un référentiel pour valider </a:t>
            </a:r>
            <a:r>
              <a:rPr lang="fr-FR" sz="1600" b="1" dirty="0">
                <a:solidFill>
                  <a:srgbClr val="467492"/>
                </a:solidFill>
              </a:rPr>
              <a:t>la qualité de la prise en charge de vos patients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7A7A03-35D5-BD12-6020-2476CCE36C9C}"/>
              </a:ext>
            </a:extLst>
          </p:cNvPr>
          <p:cNvSpPr/>
          <p:nvPr/>
        </p:nvSpPr>
        <p:spPr>
          <a:xfrm>
            <a:off x="4674088" y="1021539"/>
            <a:ext cx="7230867" cy="2842692"/>
          </a:xfrm>
          <a:prstGeom prst="rect">
            <a:avLst/>
          </a:prstGeom>
        </p:spPr>
        <p:txBody>
          <a:bodyPr wrap="square" lIns="72000" tIns="36000" rIns="72000" bIns="36000" anchor="t">
            <a:spAutoFit/>
          </a:bodyPr>
          <a:lstStyle/>
          <a:p>
            <a:pPr algn="ctr"/>
            <a:r>
              <a:rPr lang="fr-BE" sz="4800" b="1" dirty="0">
                <a:solidFill>
                  <a:srgbClr val="467492"/>
                </a:solidFill>
              </a:rPr>
              <a:t>Certification</a:t>
            </a:r>
          </a:p>
          <a:p>
            <a:pPr algn="ctr">
              <a:spcAft>
                <a:spcPts val="1200"/>
              </a:spcAft>
            </a:pPr>
            <a:r>
              <a:rPr lang="fr-BE" sz="4800" b="1" dirty="0">
                <a:solidFill>
                  <a:srgbClr val="467492"/>
                </a:solidFill>
              </a:rPr>
              <a:t> QUALIPSAD</a:t>
            </a:r>
            <a:endParaRPr lang="fr-BE" sz="4800" b="1" dirty="0">
              <a:solidFill>
                <a:srgbClr val="467492"/>
              </a:solidFill>
              <a:cs typeface="Calibri"/>
            </a:endParaRPr>
          </a:p>
          <a:p>
            <a:pPr algn="ctr">
              <a:spcAft>
                <a:spcPts val="1200"/>
              </a:spcAft>
            </a:pPr>
            <a:r>
              <a:rPr lang="fr-BE" sz="3200" b="1" u="sng" dirty="0">
                <a:solidFill>
                  <a:srgbClr val="77B756"/>
                </a:solidFill>
              </a:rPr>
              <a:t>1</a:t>
            </a:r>
            <a:r>
              <a:rPr lang="fr-BE" sz="3200" b="1" u="sng" baseline="30000" dirty="0">
                <a:solidFill>
                  <a:srgbClr val="77B756"/>
                </a:solidFill>
              </a:rPr>
              <a:t>er</a:t>
            </a:r>
            <a:r>
              <a:rPr lang="fr-BE" sz="3200" b="1" u="sng" dirty="0">
                <a:solidFill>
                  <a:srgbClr val="77B756"/>
                </a:solidFill>
              </a:rPr>
              <a:t> PSAD exclusif pharmacie </a:t>
            </a:r>
          </a:p>
          <a:p>
            <a:pPr algn="ctr">
              <a:spcAft>
                <a:spcPts val="1200"/>
              </a:spcAft>
            </a:pPr>
            <a:r>
              <a:rPr lang="fr-BE" sz="3200" b="1" u="sng" dirty="0">
                <a:solidFill>
                  <a:srgbClr val="77B756"/>
                </a:solidFill>
              </a:rPr>
              <a:t>à obtenir la certification</a:t>
            </a:r>
            <a:endParaRPr lang="fr-BE" sz="3200" b="1" u="sng" dirty="0">
              <a:solidFill>
                <a:srgbClr val="77B756"/>
              </a:solidFill>
              <a:cs typeface="Calibri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3BF77BA-437C-06D1-1E17-A000874BDB86}"/>
              </a:ext>
            </a:extLst>
          </p:cNvPr>
          <p:cNvGrpSpPr/>
          <p:nvPr/>
        </p:nvGrpSpPr>
        <p:grpSpPr>
          <a:xfrm>
            <a:off x="0" y="-17362"/>
            <a:ext cx="12192000" cy="683257"/>
            <a:chOff x="0" y="-17433"/>
            <a:chExt cx="12192000" cy="683257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9F17AED5-05E4-3820-809A-0701E8E0EEE0}"/>
                </a:ext>
              </a:extLst>
            </p:cNvPr>
            <p:cNvGrpSpPr/>
            <p:nvPr/>
          </p:nvGrpSpPr>
          <p:grpSpPr>
            <a:xfrm>
              <a:off x="0" y="-17433"/>
              <a:ext cx="12192000" cy="612560"/>
              <a:chOff x="0" y="1899821"/>
              <a:chExt cx="12192000" cy="61256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FCD122-0135-486E-6E1D-F0A0FA4C84A5}"/>
                  </a:ext>
                </a:extLst>
              </p:cNvPr>
              <p:cNvSpPr/>
              <p:nvPr/>
            </p:nvSpPr>
            <p:spPr>
              <a:xfrm>
                <a:off x="0" y="1899821"/>
                <a:ext cx="12192000" cy="612560"/>
              </a:xfrm>
              <a:prstGeom prst="rect">
                <a:avLst/>
              </a:prstGeom>
              <a:solidFill>
                <a:srgbClr val="427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5" name="Image 44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07CE1C17-5A40-6680-E8AE-0D11B9EFC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90"/>
              <a:stretch/>
            </p:blipFill>
            <p:spPr>
              <a:xfrm>
                <a:off x="71023" y="1964144"/>
                <a:ext cx="514491" cy="459460"/>
              </a:xfrm>
              <a:prstGeom prst="rect">
                <a:avLst/>
              </a:prstGeom>
            </p:spPr>
          </p:pic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CD819C60-4C1E-C465-653D-F30989074B6E}"/>
                  </a:ext>
                </a:extLst>
              </p:cNvPr>
              <p:cNvSpPr txBox="1"/>
              <p:nvPr/>
            </p:nvSpPr>
            <p:spPr>
              <a:xfrm>
                <a:off x="496737" y="1963554"/>
                <a:ext cx="99258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NOUVEAU : CERTIFICATION QUALIPSAD</a:t>
                </a:r>
              </a:p>
            </p:txBody>
          </p:sp>
        </p:grp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CEE414F-1A33-6790-054B-F5FB5F485AFD}"/>
                </a:ext>
              </a:extLst>
            </p:cNvPr>
            <p:cNvCxnSpPr/>
            <p:nvPr/>
          </p:nvCxnSpPr>
          <p:spPr>
            <a:xfrm>
              <a:off x="0" y="665824"/>
              <a:ext cx="12192000" cy="0"/>
            </a:xfrm>
            <a:prstGeom prst="line">
              <a:avLst/>
            </a:prstGeom>
            <a:ln w="28575">
              <a:solidFill>
                <a:srgbClr val="42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14C454F-9BF3-B3A9-B44F-EB4AF870BB57}"/>
              </a:ext>
            </a:extLst>
          </p:cNvPr>
          <p:cNvCxnSpPr/>
          <p:nvPr/>
        </p:nvCxnSpPr>
        <p:spPr>
          <a:xfrm>
            <a:off x="6312197" y="4255547"/>
            <a:ext cx="4110361" cy="0"/>
          </a:xfrm>
          <a:prstGeom prst="line">
            <a:avLst/>
          </a:prstGeom>
          <a:ln w="38100">
            <a:solidFill>
              <a:srgbClr val="46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5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C63ABF-FB20-4F07-91B9-EF5C6D8E0059}"/>
              </a:ext>
            </a:extLst>
          </p:cNvPr>
          <p:cNvSpPr/>
          <p:nvPr/>
        </p:nvSpPr>
        <p:spPr>
          <a:xfrm>
            <a:off x="2152382" y="1131895"/>
            <a:ext cx="2945805" cy="81136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just"/>
            <a:r>
              <a:rPr lang="fr-BE" sz="1600" b="1" dirty="0">
                <a:solidFill>
                  <a:srgbClr val="77B754"/>
                </a:solidFill>
              </a:rPr>
              <a:t>20 agences </a:t>
            </a:r>
            <a:r>
              <a:rPr lang="fr-BE" sz="1600" dirty="0">
                <a:solidFill>
                  <a:srgbClr val="467492"/>
                </a:solidFill>
              </a:rPr>
              <a:t>de proximité </a:t>
            </a:r>
          </a:p>
          <a:p>
            <a:pPr algn="just"/>
            <a:r>
              <a:rPr lang="fr-BE" sz="1600" dirty="0">
                <a:solidFill>
                  <a:srgbClr val="467492"/>
                </a:solidFill>
              </a:rPr>
              <a:t>spécialisées dans le </a:t>
            </a:r>
          </a:p>
          <a:p>
            <a:pPr algn="just"/>
            <a:r>
              <a:rPr lang="fr-BE" sz="1600" b="1" dirty="0">
                <a:solidFill>
                  <a:srgbClr val="77B754"/>
                </a:solidFill>
              </a:rPr>
              <a:t>maintien à domicile</a:t>
            </a:r>
            <a:endParaRPr lang="fr-BE" sz="1600" b="1" dirty="0">
              <a:solidFill>
                <a:srgbClr val="467492"/>
              </a:solidFill>
            </a:endParaRPr>
          </a:p>
        </p:txBody>
      </p:sp>
      <p:pic>
        <p:nvPicPr>
          <p:cNvPr id="4" name="Image 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132EAC2E-CE88-4B5C-9352-2C48E8B1C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5" y="1015436"/>
            <a:ext cx="1081556" cy="10815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977381B-9895-49B7-A051-E757C53FF6C6}"/>
              </a:ext>
            </a:extLst>
          </p:cNvPr>
          <p:cNvSpPr/>
          <p:nvPr/>
        </p:nvSpPr>
        <p:spPr>
          <a:xfrm>
            <a:off x="2104606" y="5318318"/>
            <a:ext cx="2295166" cy="81136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fr-FR" sz="1600" b="1" dirty="0">
                <a:solidFill>
                  <a:srgbClr val="77B754"/>
                </a:solidFill>
              </a:rPr>
              <a:t>Une offre digitale </a:t>
            </a:r>
            <a:r>
              <a:rPr lang="fr-FR" sz="1600" dirty="0">
                <a:solidFill>
                  <a:srgbClr val="42758D"/>
                </a:solidFill>
              </a:rPr>
              <a:t>unique et complète </a:t>
            </a:r>
            <a:r>
              <a:rPr lang="fr-FR" sz="1600" b="1" dirty="0">
                <a:solidFill>
                  <a:srgbClr val="77B759"/>
                </a:solidFill>
              </a:rPr>
              <a:t>100 % </a:t>
            </a:r>
            <a:r>
              <a:rPr lang="fr-FR" sz="1600" dirty="0">
                <a:solidFill>
                  <a:srgbClr val="42758D"/>
                </a:solidFill>
              </a:rPr>
              <a:t>dédiée à la pharmacie</a:t>
            </a:r>
            <a:endParaRPr lang="fr-BE" sz="1600" dirty="0">
              <a:solidFill>
                <a:srgbClr val="42758D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D9074847-2C2D-4B1F-BB67-DD6A7FFB7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6" y="5201894"/>
            <a:ext cx="1309069" cy="12472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D24ED3-E56F-4299-9495-7E9AADC33C3D}"/>
              </a:ext>
            </a:extLst>
          </p:cNvPr>
          <p:cNvSpPr/>
          <p:nvPr/>
        </p:nvSpPr>
        <p:spPr>
          <a:xfrm>
            <a:off x="7502046" y="843754"/>
            <a:ext cx="3588961" cy="185780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fr-BE" sz="1600" b="1" dirty="0">
                <a:solidFill>
                  <a:srgbClr val="77B756"/>
                </a:solidFill>
              </a:rPr>
              <a:t>Une équipe de proximité </a:t>
            </a:r>
            <a:r>
              <a:rPr lang="fr-BE" sz="1600" dirty="0">
                <a:solidFill>
                  <a:srgbClr val="467492"/>
                </a:solidFill>
              </a:rPr>
              <a:t>à votre écoute et à celles de vos patients 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600" b="1" dirty="0">
                <a:solidFill>
                  <a:srgbClr val="77B756"/>
                </a:solidFill>
              </a:rPr>
              <a:t>9</a:t>
            </a:r>
            <a:r>
              <a:rPr lang="fr-BE" sz="1600" dirty="0">
                <a:solidFill>
                  <a:srgbClr val="467492"/>
                </a:solidFill>
              </a:rPr>
              <a:t> directions régionales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600" b="1" dirty="0">
                <a:solidFill>
                  <a:srgbClr val="77B756"/>
                </a:solidFill>
              </a:rPr>
              <a:t>20</a:t>
            </a:r>
            <a:r>
              <a:rPr lang="fr-BE" sz="1600" dirty="0">
                <a:solidFill>
                  <a:srgbClr val="467492"/>
                </a:solidFill>
              </a:rPr>
              <a:t> commerciaux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600" b="1" dirty="0">
                <a:solidFill>
                  <a:srgbClr val="77B756"/>
                </a:solidFill>
              </a:rPr>
              <a:t>10</a:t>
            </a:r>
            <a:r>
              <a:rPr lang="fr-BE" sz="1600" dirty="0">
                <a:solidFill>
                  <a:srgbClr val="467492"/>
                </a:solidFill>
              </a:rPr>
              <a:t> plateaux téléphoniques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600" b="1" dirty="0">
                <a:solidFill>
                  <a:srgbClr val="77B756"/>
                </a:solidFill>
              </a:rPr>
              <a:t>+ de 50 </a:t>
            </a:r>
            <a:r>
              <a:rPr lang="fr-BE" sz="1600" dirty="0">
                <a:solidFill>
                  <a:srgbClr val="467492"/>
                </a:solidFill>
              </a:rPr>
              <a:t>techniciens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362AFB-FA8E-43F0-B9DF-CA67524B9D80}"/>
              </a:ext>
            </a:extLst>
          </p:cNvPr>
          <p:cNvSpPr/>
          <p:nvPr/>
        </p:nvSpPr>
        <p:spPr>
          <a:xfrm>
            <a:off x="2152382" y="3159102"/>
            <a:ext cx="2945805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just"/>
            <a:r>
              <a:rPr lang="fr-BE" sz="1600" b="1" dirty="0">
                <a:solidFill>
                  <a:srgbClr val="77B754"/>
                </a:solidFill>
              </a:rPr>
              <a:t>Une offre complète</a:t>
            </a:r>
          </a:p>
          <a:p>
            <a:pPr algn="just"/>
            <a:r>
              <a:rPr lang="fr-BE" sz="1600" dirty="0">
                <a:solidFill>
                  <a:srgbClr val="42758D"/>
                </a:solidFill>
              </a:rPr>
              <a:t>prestations / ventes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4F550247-A770-49F8-A774-D4EC1807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55" y="3343018"/>
            <a:ext cx="1088633" cy="1088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A018D7-B8E0-AF64-566A-D58BC6250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18" y="3137329"/>
            <a:ext cx="967806" cy="137194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34C41884-C1E9-5F8B-9B8F-C4081BE222C4}"/>
              </a:ext>
            </a:extLst>
          </p:cNvPr>
          <p:cNvGrpSpPr/>
          <p:nvPr/>
        </p:nvGrpSpPr>
        <p:grpSpPr>
          <a:xfrm>
            <a:off x="6163681" y="979194"/>
            <a:ext cx="1011557" cy="1068149"/>
            <a:chOff x="5884401" y="983575"/>
            <a:chExt cx="1011557" cy="1068149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F6A1C80-3A02-43F9-ADDA-205F9F1EA451}"/>
                </a:ext>
              </a:extLst>
            </p:cNvPr>
            <p:cNvSpPr/>
            <p:nvPr/>
          </p:nvSpPr>
          <p:spPr>
            <a:xfrm>
              <a:off x="5884401" y="983575"/>
              <a:ext cx="1011557" cy="106814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Graphique 15" descr="Réunion avec un remplissage uni">
              <a:extLst>
                <a:ext uri="{FF2B5EF4-FFF2-40B4-BE49-F238E27FC236}">
                  <a16:creationId xmlns:a16="http://schemas.microsoft.com/office/drawing/2014/main" id="{2A1D4802-2BA0-124D-7A83-4BD7A89E5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60432" y="1078630"/>
              <a:ext cx="864502" cy="864502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5F24A52-2D31-CE7E-DDC8-1D9271027739}"/>
              </a:ext>
            </a:extLst>
          </p:cNvPr>
          <p:cNvGrpSpPr/>
          <p:nvPr/>
        </p:nvGrpSpPr>
        <p:grpSpPr>
          <a:xfrm>
            <a:off x="7558173" y="3523249"/>
            <a:ext cx="2945805" cy="658494"/>
            <a:chOff x="7227987" y="3022906"/>
            <a:chExt cx="2945805" cy="6584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CAEBDD-2E3E-D486-DEAD-762B71B8DA6B}"/>
                </a:ext>
              </a:extLst>
            </p:cNvPr>
            <p:cNvSpPr/>
            <p:nvPr/>
          </p:nvSpPr>
          <p:spPr>
            <a:xfrm>
              <a:off x="7227987" y="3022906"/>
              <a:ext cx="2945805" cy="565146"/>
            </a:xfrm>
            <a:prstGeom prst="rect">
              <a:avLst/>
            </a:prstGeom>
          </p:spPr>
          <p:txBody>
            <a:bodyPr wrap="square" lIns="72000" tIns="36000" rIns="72000" bIns="36000">
              <a:spAutoFit/>
            </a:bodyPr>
            <a:lstStyle/>
            <a:p>
              <a:pPr algn="just"/>
              <a:r>
                <a:rPr lang="fr-BE" sz="1600" b="1" dirty="0">
                  <a:solidFill>
                    <a:srgbClr val="77B754"/>
                  </a:solidFill>
                </a:rPr>
                <a:t>Livraison en J+1 </a:t>
              </a:r>
            </a:p>
            <a:p>
              <a:pPr algn="just"/>
              <a:r>
                <a:rPr lang="fr-BE" sz="1600" dirty="0">
                  <a:solidFill>
                    <a:srgbClr val="467492"/>
                  </a:solidFill>
                </a:rPr>
                <a:t>via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336979F-9639-988A-E0A3-DF727B578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6961" y="3300426"/>
              <a:ext cx="1155210" cy="380974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A2D31B9-9412-7927-4425-87868DFED8BC}"/>
              </a:ext>
            </a:extLst>
          </p:cNvPr>
          <p:cNvSpPr/>
          <p:nvPr/>
        </p:nvSpPr>
        <p:spPr>
          <a:xfrm>
            <a:off x="7558173" y="5432325"/>
            <a:ext cx="2945805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just"/>
            <a:r>
              <a:rPr lang="fr-BE" sz="1600" b="1" dirty="0">
                <a:solidFill>
                  <a:srgbClr val="77B756"/>
                </a:solidFill>
              </a:rPr>
              <a:t>42 groupements partenaires</a:t>
            </a:r>
          </a:p>
          <a:p>
            <a:pPr algn="just"/>
            <a:r>
              <a:rPr lang="fr-BE" sz="1600" b="1" dirty="0">
                <a:solidFill>
                  <a:srgbClr val="42758D"/>
                </a:solidFill>
              </a:rPr>
              <a:t>5000</a:t>
            </a:r>
            <a:r>
              <a:rPr lang="fr-BE" sz="1600" dirty="0">
                <a:solidFill>
                  <a:srgbClr val="42758D"/>
                </a:solidFill>
              </a:rPr>
              <a:t> officines clientes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B4C61F-774A-9ACD-DB88-D9B6F142771C}"/>
              </a:ext>
            </a:extLst>
          </p:cNvPr>
          <p:cNvSpPr/>
          <p:nvPr/>
        </p:nvSpPr>
        <p:spPr>
          <a:xfrm>
            <a:off x="6235031" y="5295292"/>
            <a:ext cx="1011557" cy="10383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Graphique 28" descr="Poignée de main avec un remplissage uni">
            <a:extLst>
              <a:ext uri="{FF2B5EF4-FFF2-40B4-BE49-F238E27FC236}">
                <a16:creationId xmlns:a16="http://schemas.microsoft.com/office/drawing/2014/main" id="{EEA7922B-A18D-D718-A83F-D5B6A1C377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3609" y="5410366"/>
            <a:ext cx="914400" cy="914400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03BF77BA-437C-06D1-1E17-A000874BDB86}"/>
              </a:ext>
            </a:extLst>
          </p:cNvPr>
          <p:cNvGrpSpPr/>
          <p:nvPr/>
        </p:nvGrpSpPr>
        <p:grpSpPr>
          <a:xfrm>
            <a:off x="0" y="-17362"/>
            <a:ext cx="12192000" cy="683257"/>
            <a:chOff x="0" y="-17433"/>
            <a:chExt cx="12192000" cy="683257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9F17AED5-05E4-3820-809A-0701E8E0EEE0}"/>
                </a:ext>
              </a:extLst>
            </p:cNvPr>
            <p:cNvGrpSpPr/>
            <p:nvPr/>
          </p:nvGrpSpPr>
          <p:grpSpPr>
            <a:xfrm>
              <a:off x="0" y="-17433"/>
              <a:ext cx="12192000" cy="612560"/>
              <a:chOff x="0" y="1899821"/>
              <a:chExt cx="12192000" cy="61256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FCD122-0135-486E-6E1D-F0A0FA4C84A5}"/>
                  </a:ext>
                </a:extLst>
              </p:cNvPr>
              <p:cNvSpPr/>
              <p:nvPr/>
            </p:nvSpPr>
            <p:spPr>
              <a:xfrm>
                <a:off x="0" y="1899821"/>
                <a:ext cx="12192000" cy="612560"/>
              </a:xfrm>
              <a:prstGeom prst="rect">
                <a:avLst/>
              </a:prstGeom>
              <a:solidFill>
                <a:srgbClr val="427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5" name="Image 44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07CE1C17-5A40-6680-E8AE-0D11B9EFC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90"/>
              <a:stretch/>
            </p:blipFill>
            <p:spPr>
              <a:xfrm>
                <a:off x="71023" y="1964144"/>
                <a:ext cx="514491" cy="459460"/>
              </a:xfrm>
              <a:prstGeom prst="rect">
                <a:avLst/>
              </a:prstGeom>
            </p:spPr>
          </p:pic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CD819C60-4C1E-C465-653D-F30989074B6E}"/>
                  </a:ext>
                </a:extLst>
              </p:cNvPr>
              <p:cNvSpPr txBox="1"/>
              <p:nvPr/>
            </p:nvSpPr>
            <p:spPr>
              <a:xfrm>
                <a:off x="496737" y="1963554"/>
                <a:ext cx="99258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ABM PHARMA : 100 % dédié à la pharmacie </a:t>
                </a:r>
              </a:p>
            </p:txBody>
          </p:sp>
        </p:grp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CEE414F-1A33-6790-054B-F5FB5F485AFD}"/>
                </a:ext>
              </a:extLst>
            </p:cNvPr>
            <p:cNvCxnSpPr/>
            <p:nvPr/>
          </p:nvCxnSpPr>
          <p:spPr>
            <a:xfrm>
              <a:off x="0" y="665824"/>
              <a:ext cx="12192000" cy="0"/>
            </a:xfrm>
            <a:prstGeom prst="line">
              <a:avLst/>
            </a:prstGeom>
            <a:ln w="28575">
              <a:solidFill>
                <a:srgbClr val="42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619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03BF77BA-437C-06D1-1E17-A000874BDB86}"/>
              </a:ext>
            </a:extLst>
          </p:cNvPr>
          <p:cNvGrpSpPr/>
          <p:nvPr/>
        </p:nvGrpSpPr>
        <p:grpSpPr>
          <a:xfrm>
            <a:off x="0" y="-17362"/>
            <a:ext cx="12192000" cy="683257"/>
            <a:chOff x="0" y="-17433"/>
            <a:chExt cx="12192000" cy="683257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9F17AED5-05E4-3820-809A-0701E8E0EEE0}"/>
                </a:ext>
              </a:extLst>
            </p:cNvPr>
            <p:cNvGrpSpPr/>
            <p:nvPr/>
          </p:nvGrpSpPr>
          <p:grpSpPr>
            <a:xfrm>
              <a:off x="0" y="-17433"/>
              <a:ext cx="12192000" cy="612560"/>
              <a:chOff x="0" y="1899821"/>
              <a:chExt cx="12192000" cy="61256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FCD122-0135-486E-6E1D-F0A0FA4C84A5}"/>
                  </a:ext>
                </a:extLst>
              </p:cNvPr>
              <p:cNvSpPr/>
              <p:nvPr/>
            </p:nvSpPr>
            <p:spPr>
              <a:xfrm>
                <a:off x="0" y="1899821"/>
                <a:ext cx="12192000" cy="612560"/>
              </a:xfrm>
              <a:prstGeom prst="rect">
                <a:avLst/>
              </a:prstGeom>
              <a:solidFill>
                <a:srgbClr val="427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5" name="Image 44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07CE1C17-5A40-6680-E8AE-0D11B9EFC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90"/>
              <a:stretch/>
            </p:blipFill>
            <p:spPr>
              <a:xfrm>
                <a:off x="71023" y="1964144"/>
                <a:ext cx="514491" cy="459460"/>
              </a:xfrm>
              <a:prstGeom prst="rect">
                <a:avLst/>
              </a:prstGeom>
            </p:spPr>
          </p:pic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CD819C60-4C1E-C465-653D-F30989074B6E}"/>
                  </a:ext>
                </a:extLst>
              </p:cNvPr>
              <p:cNvSpPr txBox="1"/>
              <p:nvPr/>
            </p:nvSpPr>
            <p:spPr>
              <a:xfrm>
                <a:off x="496737" y="1985326"/>
                <a:ext cx="99258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>
                    <a:solidFill>
                      <a:schemeClr val="bg1"/>
                    </a:solidFill>
                  </a:rPr>
                  <a:t>UNE OFFRE COMPLETE DE DISPOSITIF MEDICAL A LA LOCATION   </a:t>
                </a:r>
              </a:p>
            </p:txBody>
          </p:sp>
        </p:grp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CEE414F-1A33-6790-054B-F5FB5F485AFD}"/>
                </a:ext>
              </a:extLst>
            </p:cNvPr>
            <p:cNvCxnSpPr/>
            <p:nvPr/>
          </p:nvCxnSpPr>
          <p:spPr>
            <a:xfrm>
              <a:off x="0" y="665824"/>
              <a:ext cx="12192000" cy="0"/>
            </a:xfrm>
            <a:prstGeom prst="line">
              <a:avLst/>
            </a:prstGeom>
            <a:ln w="28575">
              <a:solidFill>
                <a:srgbClr val="42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9C2DF736-13A1-1F5E-D4A1-08DDD352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881062"/>
            <a:ext cx="3324225" cy="122872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E61595A-65B0-B07B-2DFB-642FAEF9A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37" y="881062"/>
            <a:ext cx="3209925" cy="12382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3588A3F-D5ED-522A-F413-EA7EAD62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885824"/>
            <a:ext cx="3352800" cy="12192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921BC03-EFE6-6395-0339-91E6801B7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62" y="2857500"/>
            <a:ext cx="3181350" cy="150495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DF43241-C02C-F638-32FF-B656C833A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986" y="2967037"/>
            <a:ext cx="3248025" cy="128587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EA29DE2-5751-2293-92DA-33F526B37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662" y="2857500"/>
            <a:ext cx="3552825" cy="128587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84F1917D-B396-E220-796A-4D7496376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7" y="5110163"/>
            <a:ext cx="3190875" cy="120967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3EB295B0-BCD7-9BA1-D899-5143B24CD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1012" y="4919663"/>
            <a:ext cx="3409950" cy="1400175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848422D-257A-D80D-223E-635C10D247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5362" y="4852988"/>
            <a:ext cx="32289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7128E6C-5531-4406-854C-6565EB068D54}"/>
              </a:ext>
            </a:extLst>
          </p:cNvPr>
          <p:cNvGrpSpPr/>
          <p:nvPr/>
        </p:nvGrpSpPr>
        <p:grpSpPr>
          <a:xfrm>
            <a:off x="0" y="0"/>
            <a:ext cx="12192000" cy="612560"/>
            <a:chOff x="0" y="1899821"/>
            <a:chExt cx="12192000" cy="6125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F44570-1DE4-4D05-AB8F-7A6BD0D52758}"/>
                </a:ext>
              </a:extLst>
            </p:cNvPr>
            <p:cNvSpPr/>
            <p:nvPr/>
          </p:nvSpPr>
          <p:spPr>
            <a:xfrm>
              <a:off x="0" y="1899821"/>
              <a:ext cx="12192000" cy="612560"/>
            </a:xfrm>
            <a:prstGeom prst="rect">
              <a:avLst/>
            </a:prstGeom>
            <a:solidFill>
              <a:srgbClr val="427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044ED16F-BB94-4656-8F50-3D24DE3D8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90"/>
            <a:stretch/>
          </p:blipFill>
          <p:spPr>
            <a:xfrm>
              <a:off x="71023" y="1975030"/>
              <a:ext cx="514491" cy="45946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0B76B06-8C5D-46BC-A527-19101BB37876}"/>
                </a:ext>
              </a:extLst>
            </p:cNvPr>
            <p:cNvSpPr txBox="1"/>
            <p:nvPr/>
          </p:nvSpPr>
          <p:spPr>
            <a:xfrm>
              <a:off x="585513" y="1976298"/>
              <a:ext cx="1068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Nos agences ABM PHARMA </a:t>
              </a:r>
            </a:p>
          </p:txBody>
        </p: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0CAF07-2DB1-4931-8C7C-F0A40411E3B1}"/>
              </a:ext>
            </a:extLst>
          </p:cNvPr>
          <p:cNvCxnSpPr/>
          <p:nvPr/>
        </p:nvCxnSpPr>
        <p:spPr>
          <a:xfrm>
            <a:off x="0" y="665824"/>
            <a:ext cx="12192000" cy="0"/>
          </a:xfrm>
          <a:prstGeom prst="line">
            <a:avLst/>
          </a:prstGeom>
          <a:ln w="28575">
            <a:solidFill>
              <a:srgbClr val="427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8199FB77-82CD-3373-B079-7415F0C22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029" y="689037"/>
            <a:ext cx="7411941" cy="61273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403A4E-7DF9-5E81-EB10-490C4F50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33" y="5933798"/>
            <a:ext cx="2371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7128E6C-5531-4406-854C-6565EB068D54}"/>
              </a:ext>
            </a:extLst>
          </p:cNvPr>
          <p:cNvGrpSpPr/>
          <p:nvPr/>
        </p:nvGrpSpPr>
        <p:grpSpPr>
          <a:xfrm>
            <a:off x="0" y="0"/>
            <a:ext cx="12192000" cy="612560"/>
            <a:chOff x="0" y="1899821"/>
            <a:chExt cx="12192000" cy="6125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F44570-1DE4-4D05-AB8F-7A6BD0D52758}"/>
                </a:ext>
              </a:extLst>
            </p:cNvPr>
            <p:cNvSpPr/>
            <p:nvPr/>
          </p:nvSpPr>
          <p:spPr>
            <a:xfrm>
              <a:off x="0" y="1899821"/>
              <a:ext cx="12192000" cy="612560"/>
            </a:xfrm>
            <a:prstGeom prst="rect">
              <a:avLst/>
            </a:prstGeom>
            <a:solidFill>
              <a:srgbClr val="427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044ED16F-BB94-4656-8F50-3D24DE3D8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90"/>
            <a:stretch/>
          </p:blipFill>
          <p:spPr>
            <a:xfrm>
              <a:off x="71023" y="1975030"/>
              <a:ext cx="514491" cy="45946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0B76B06-8C5D-46BC-A527-19101BB37876}"/>
                </a:ext>
              </a:extLst>
            </p:cNvPr>
            <p:cNvSpPr txBox="1"/>
            <p:nvPr/>
          </p:nvSpPr>
          <p:spPr>
            <a:xfrm>
              <a:off x="585513" y="1976298"/>
              <a:ext cx="1068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Carte d’implantation pour la dispensation de l’oxygénothérapie</a:t>
              </a:r>
            </a:p>
          </p:txBody>
        </p: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0CAF07-2DB1-4931-8C7C-F0A40411E3B1}"/>
              </a:ext>
            </a:extLst>
          </p:cNvPr>
          <p:cNvCxnSpPr/>
          <p:nvPr/>
        </p:nvCxnSpPr>
        <p:spPr>
          <a:xfrm>
            <a:off x="0" y="665824"/>
            <a:ext cx="12192000" cy="0"/>
          </a:xfrm>
          <a:prstGeom prst="line">
            <a:avLst/>
          </a:prstGeom>
          <a:ln w="28575">
            <a:solidFill>
              <a:srgbClr val="427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465194B7-DCB7-342B-B3B8-5DF5B3575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73" y="719089"/>
            <a:ext cx="6365495" cy="60304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2AE5C3-6BD3-16E8-6CA1-7B090E06E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68" y="5708901"/>
            <a:ext cx="3129097" cy="10726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07F367-09D3-FA1E-4674-83A3E7A17065}"/>
              </a:ext>
            </a:extLst>
          </p:cNvPr>
          <p:cNvSpPr txBox="1"/>
          <p:nvPr/>
        </p:nvSpPr>
        <p:spPr>
          <a:xfrm>
            <a:off x="9089076" y="2857159"/>
            <a:ext cx="2867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67492"/>
                </a:solidFill>
              </a:rPr>
              <a:t>6 PHARMACIENS BPDO </a:t>
            </a:r>
          </a:p>
          <a:p>
            <a:r>
              <a:rPr lang="fr-FR" sz="2000" b="1" dirty="0">
                <a:solidFill>
                  <a:srgbClr val="467492"/>
                </a:solidFill>
              </a:rPr>
              <a:t>À TEMPS PLEIN POUR FACILITER LA PRISE EN CHARGE DE VOS PATIENTS SOUS OXYGÉNOTHÉRAPIE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6DF58-CB26-C5B6-C196-69F8BC006A66}"/>
              </a:ext>
            </a:extLst>
          </p:cNvPr>
          <p:cNvSpPr/>
          <p:nvPr/>
        </p:nvSpPr>
        <p:spPr>
          <a:xfrm>
            <a:off x="8846981" y="2952206"/>
            <a:ext cx="172732" cy="1766654"/>
          </a:xfrm>
          <a:prstGeom prst="rect">
            <a:avLst/>
          </a:prstGeom>
          <a:solidFill>
            <a:srgbClr val="77B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6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EA2263-D367-4489-B8DC-A82005500ACF}"/>
              </a:ext>
            </a:extLst>
          </p:cNvPr>
          <p:cNvSpPr/>
          <p:nvPr/>
        </p:nvSpPr>
        <p:spPr>
          <a:xfrm>
            <a:off x="152400" y="160020"/>
            <a:ext cx="11887200" cy="6537959"/>
          </a:xfrm>
          <a:prstGeom prst="rect">
            <a:avLst/>
          </a:prstGeom>
          <a:solidFill>
            <a:srgbClr val="42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404F4-9EE7-4BCB-A639-C39BDC213EB4}"/>
              </a:ext>
            </a:extLst>
          </p:cNvPr>
          <p:cNvSpPr/>
          <p:nvPr/>
        </p:nvSpPr>
        <p:spPr>
          <a:xfrm>
            <a:off x="152400" y="2558710"/>
            <a:ext cx="11887200" cy="10048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467492"/>
                </a:solidFill>
              </a:rPr>
              <a:t>Notre écosystème digital unique et complet</a:t>
            </a:r>
          </a:p>
        </p:txBody>
      </p:sp>
      <p:pic>
        <p:nvPicPr>
          <p:cNvPr id="5" name="Image 4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D6486C8D-9029-4CEE-80D6-9AFD119E3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3" y="666771"/>
            <a:ext cx="2850918" cy="6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EB8921E-57FA-484C-BAC5-BEEB100F433C}"/>
              </a:ext>
            </a:extLst>
          </p:cNvPr>
          <p:cNvGrpSpPr/>
          <p:nvPr/>
        </p:nvGrpSpPr>
        <p:grpSpPr>
          <a:xfrm>
            <a:off x="0" y="0"/>
            <a:ext cx="12192000" cy="683257"/>
            <a:chOff x="0" y="-17433"/>
            <a:chExt cx="12192000" cy="68325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45A1E546-742B-40C1-B9F9-43A8CFAC7E24}"/>
                </a:ext>
              </a:extLst>
            </p:cNvPr>
            <p:cNvGrpSpPr/>
            <p:nvPr/>
          </p:nvGrpSpPr>
          <p:grpSpPr>
            <a:xfrm>
              <a:off x="0" y="-17433"/>
              <a:ext cx="12192000" cy="612560"/>
              <a:chOff x="0" y="1899821"/>
              <a:chExt cx="12192000" cy="61256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86ED3E-75C8-441F-9CBE-8B137A67137B}"/>
                  </a:ext>
                </a:extLst>
              </p:cNvPr>
              <p:cNvSpPr/>
              <p:nvPr/>
            </p:nvSpPr>
            <p:spPr>
              <a:xfrm>
                <a:off x="0" y="1899821"/>
                <a:ext cx="12192000" cy="612560"/>
              </a:xfrm>
              <a:prstGeom prst="rect">
                <a:avLst/>
              </a:prstGeom>
              <a:solidFill>
                <a:srgbClr val="427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Image 12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F9ACBD6E-A4F1-4990-A720-0D2798A59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90"/>
              <a:stretch/>
            </p:blipFill>
            <p:spPr>
              <a:xfrm>
                <a:off x="71023" y="1964144"/>
                <a:ext cx="514491" cy="459460"/>
              </a:xfrm>
              <a:prstGeom prst="rect">
                <a:avLst/>
              </a:prstGeom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C60510B-4094-4B32-BFC1-9FDC558B9D9E}"/>
                  </a:ext>
                </a:extLst>
              </p:cNvPr>
              <p:cNvSpPr txBox="1"/>
              <p:nvPr/>
            </p:nvSpPr>
            <p:spPr>
              <a:xfrm>
                <a:off x="585514" y="1948610"/>
                <a:ext cx="9925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bg1"/>
                    </a:solidFill>
                  </a:rPr>
                  <a:t>Notre écosystème digital unique et complet </a:t>
                </a:r>
              </a:p>
            </p:txBody>
          </p:sp>
        </p:grp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3CAECF3-FC8E-45A3-9078-24A238E66C67}"/>
                </a:ext>
              </a:extLst>
            </p:cNvPr>
            <p:cNvCxnSpPr/>
            <p:nvPr/>
          </p:nvCxnSpPr>
          <p:spPr>
            <a:xfrm>
              <a:off x="0" y="665824"/>
              <a:ext cx="12192000" cy="0"/>
            </a:xfrm>
            <a:prstGeom prst="line">
              <a:avLst/>
            </a:prstGeom>
            <a:ln w="28575">
              <a:solidFill>
                <a:srgbClr val="42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AA5A2-7F2E-4544-A98F-7BEE4C33D368}"/>
              </a:ext>
            </a:extLst>
          </p:cNvPr>
          <p:cNvSpPr/>
          <p:nvPr/>
        </p:nvSpPr>
        <p:spPr>
          <a:xfrm>
            <a:off x="1342564" y="2760955"/>
            <a:ext cx="584161" cy="7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9229C23-2560-412B-84F0-2F195B1A97CA}"/>
              </a:ext>
            </a:extLst>
          </p:cNvPr>
          <p:cNvSpPr txBox="1"/>
          <p:nvPr/>
        </p:nvSpPr>
        <p:spPr>
          <a:xfrm>
            <a:off x="328268" y="852346"/>
            <a:ext cx="9607739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fr-FR" sz="1600" b="1" i="1" dirty="0">
                <a:solidFill>
                  <a:srgbClr val="77B756"/>
                </a:solidFill>
                <a:ea typeface="Times New Roman" panose="02020603050405020304" pitchFamily="18" charset="0"/>
              </a:rPr>
              <a:t>« Notre solution digitale c’est un outil » </a:t>
            </a:r>
            <a:r>
              <a:rPr lang="fr-FR" sz="1600" b="1" i="1" dirty="0">
                <a:solidFill>
                  <a:srgbClr val="467492"/>
                </a:solidFill>
                <a:ea typeface="Times New Roman" panose="02020603050405020304" pitchFamily="18" charset="0"/>
              </a:rPr>
              <a:t>,</a:t>
            </a: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dirty="0">
                <a:solidFill>
                  <a:srgbClr val="77B756"/>
                </a:solidFill>
                <a:ea typeface="Times New Roman" panose="02020603050405020304" pitchFamily="18" charset="0"/>
              </a:rPr>
              <a:t>100 % gratuit </a:t>
            </a: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destiné </a:t>
            </a:r>
            <a:r>
              <a:rPr lang="fr-FR" sz="1600" b="1" dirty="0">
                <a:solidFill>
                  <a:srgbClr val="77B756"/>
                </a:solidFill>
                <a:ea typeface="Times New Roman" panose="02020603050405020304" pitchFamily="18" charset="0"/>
              </a:rPr>
              <a:t>exclusivement à la pharmacie</a:t>
            </a: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dirty="0">
                <a:solidFill>
                  <a:srgbClr val="77B756"/>
                </a:solidFill>
                <a:ea typeface="Times New Roman" panose="02020603050405020304" pitchFamily="18" charset="0"/>
              </a:rPr>
              <a:t>moderne et simple </a:t>
            </a: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d’utilisation </a:t>
            </a: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dirty="0">
                <a:solidFill>
                  <a:srgbClr val="77B756"/>
                </a:solidFill>
                <a:ea typeface="Times New Roman" panose="02020603050405020304" pitchFamily="18" charset="0"/>
              </a:rPr>
              <a:t>facilitant le suivi et la gestion quotidienne du parc locatif </a:t>
            </a: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de la pharmacie</a:t>
            </a: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donnant accès à notre </a:t>
            </a:r>
            <a:r>
              <a:rPr lang="fr-FR" sz="1600" b="1" dirty="0">
                <a:solidFill>
                  <a:srgbClr val="77B756"/>
                </a:solidFill>
                <a:ea typeface="Times New Roman" panose="02020603050405020304" pitchFamily="18" charset="0"/>
              </a:rPr>
              <a:t>bibliothèque de contenus </a:t>
            </a: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spécifiques </a:t>
            </a: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permettant de </a:t>
            </a:r>
            <a:r>
              <a:rPr lang="fr-FR" sz="1600" b="1" dirty="0">
                <a:solidFill>
                  <a:srgbClr val="77B756"/>
                </a:solidFill>
                <a:ea typeface="Times New Roman" panose="02020603050405020304" pitchFamily="18" charset="0"/>
              </a:rPr>
              <a:t>commander en ligne</a:t>
            </a:r>
            <a:r>
              <a:rPr lang="fr-FR" sz="1600" dirty="0">
                <a:solidFill>
                  <a:srgbClr val="467492"/>
                </a:solidFill>
                <a:ea typeface="Times New Roman" panose="02020603050405020304" pitchFamily="18" charset="0"/>
              </a:rPr>
              <a:t> nos produits à la vente 24h/24 et 7/7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B5B5B3-CDF5-535F-B62B-1477E6E4F0D1}"/>
              </a:ext>
            </a:extLst>
          </p:cNvPr>
          <p:cNvSpPr txBox="1"/>
          <p:nvPr/>
        </p:nvSpPr>
        <p:spPr>
          <a:xfrm>
            <a:off x="561040" y="2846560"/>
            <a:ext cx="23374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467492"/>
                </a:solidFill>
              </a:rPr>
              <a:t>1 </a:t>
            </a:r>
          </a:p>
          <a:p>
            <a:pPr algn="ctr"/>
            <a:r>
              <a:rPr lang="fr-FR" b="1" dirty="0">
                <a:solidFill>
                  <a:srgbClr val="467492"/>
                </a:solidFill>
              </a:rPr>
              <a:t>Site vitrine BtoC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9FB19D-F3CE-2A75-F998-37F5AE2F6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1" r="21862"/>
          <a:stretch/>
        </p:blipFill>
        <p:spPr>
          <a:xfrm>
            <a:off x="540160" y="4453731"/>
            <a:ext cx="2773129" cy="19920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2F084C4-C801-F132-6060-17B0FC17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842" y="4283675"/>
            <a:ext cx="2337088" cy="2354272"/>
          </a:xfrm>
          <a:prstGeom prst="rect">
            <a:avLst/>
          </a:prstGeom>
        </p:spPr>
      </p:pic>
      <p:sp>
        <p:nvSpPr>
          <p:cNvPr id="18" name="Signe Plus 17">
            <a:extLst>
              <a:ext uri="{FF2B5EF4-FFF2-40B4-BE49-F238E27FC236}">
                <a16:creationId xmlns:a16="http://schemas.microsoft.com/office/drawing/2014/main" id="{A19859D4-5A18-20CE-613A-E842653EE79A}"/>
              </a:ext>
            </a:extLst>
          </p:cNvPr>
          <p:cNvSpPr/>
          <p:nvPr/>
        </p:nvSpPr>
        <p:spPr>
          <a:xfrm>
            <a:off x="3921178" y="5071699"/>
            <a:ext cx="485775" cy="612143"/>
          </a:xfrm>
          <a:prstGeom prst="mathPlus">
            <a:avLst>
              <a:gd name="adj1" fmla="val 3912"/>
            </a:avLst>
          </a:prstGeom>
          <a:solidFill>
            <a:srgbClr val="467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67492"/>
              </a:solidFill>
            </a:endParaRPr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82FB14A7-B174-DF39-C345-285CE5B9FF12}"/>
              </a:ext>
            </a:extLst>
          </p:cNvPr>
          <p:cNvSpPr/>
          <p:nvPr/>
        </p:nvSpPr>
        <p:spPr>
          <a:xfrm>
            <a:off x="7882200" y="5078090"/>
            <a:ext cx="485775" cy="612143"/>
          </a:xfrm>
          <a:prstGeom prst="mathPlus">
            <a:avLst>
              <a:gd name="adj1" fmla="val 3912"/>
            </a:avLst>
          </a:prstGeom>
          <a:solidFill>
            <a:srgbClr val="467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67492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3EB0623-CC97-8D41-5545-94DEB3539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246" y="4128244"/>
            <a:ext cx="2497564" cy="251183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71899D0-C477-E707-2019-2F6190EA9F57}"/>
              </a:ext>
            </a:extLst>
          </p:cNvPr>
          <p:cNvSpPr txBox="1"/>
          <p:nvPr/>
        </p:nvSpPr>
        <p:spPr>
          <a:xfrm>
            <a:off x="4838508" y="2787174"/>
            <a:ext cx="26897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467492"/>
                </a:solidFill>
              </a:rPr>
              <a:t>2 </a:t>
            </a:r>
          </a:p>
          <a:p>
            <a:pPr algn="ctr"/>
            <a:r>
              <a:rPr lang="fr-FR" b="1" dirty="0">
                <a:solidFill>
                  <a:srgbClr val="467492"/>
                </a:solidFill>
              </a:rPr>
              <a:t>Site ABM </a:t>
            </a:r>
          </a:p>
          <a:p>
            <a:pPr algn="ctr"/>
            <a:r>
              <a:rPr lang="fr-FR" b="1" dirty="0">
                <a:solidFill>
                  <a:srgbClr val="467492"/>
                </a:solidFill>
              </a:rPr>
              <a:t>Gestionnaire par location</a:t>
            </a:r>
          </a:p>
          <a:p>
            <a:pPr algn="ctr"/>
            <a:r>
              <a:rPr lang="fr-FR" sz="1400" dirty="0">
                <a:solidFill>
                  <a:srgbClr val="467492"/>
                </a:solidFill>
              </a:rPr>
              <a:t>utilisé par + de 75% de nos clients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6508EA5-72FA-0EBD-6666-2D79D2EF302C}"/>
              </a:ext>
            </a:extLst>
          </p:cNvPr>
          <p:cNvSpPr txBox="1"/>
          <p:nvPr/>
        </p:nvSpPr>
        <p:spPr>
          <a:xfrm>
            <a:off x="8702143" y="2744211"/>
            <a:ext cx="26897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467492"/>
                </a:solidFill>
              </a:rPr>
              <a:t>3 </a:t>
            </a:r>
          </a:p>
          <a:p>
            <a:pPr algn="ctr"/>
            <a:r>
              <a:rPr lang="fr-FR" b="1" dirty="0">
                <a:solidFill>
                  <a:srgbClr val="467492"/>
                </a:solidFill>
              </a:rPr>
              <a:t>Site marchand</a:t>
            </a:r>
          </a:p>
          <a:p>
            <a:pPr algn="ctr"/>
            <a:r>
              <a:rPr lang="fr-FR" sz="1400" dirty="0">
                <a:solidFill>
                  <a:srgbClr val="467492"/>
                </a:solidFill>
              </a:rPr>
              <a:t>utilisé par + de 40% de nos clients</a:t>
            </a:r>
          </a:p>
          <a:p>
            <a:pPr algn="ctr"/>
            <a:endParaRPr lang="fr-FR" b="1" dirty="0">
              <a:solidFill>
                <a:srgbClr val="46749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AA3152-4F0D-78DF-E508-E5FDE271B3B2}"/>
              </a:ext>
            </a:extLst>
          </p:cNvPr>
          <p:cNvSpPr/>
          <p:nvPr/>
        </p:nvSpPr>
        <p:spPr>
          <a:xfrm>
            <a:off x="7882200" y="1433736"/>
            <a:ext cx="4264221" cy="838947"/>
          </a:xfrm>
          <a:prstGeom prst="rect">
            <a:avLst/>
          </a:prstGeom>
          <a:solidFill>
            <a:srgbClr val="46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25976D-155E-12DB-ECF6-B54B7633D773}"/>
              </a:ext>
            </a:extLst>
          </p:cNvPr>
          <p:cNvSpPr txBox="1"/>
          <p:nvPr/>
        </p:nvSpPr>
        <p:spPr>
          <a:xfrm>
            <a:off x="7803896" y="1468102"/>
            <a:ext cx="426422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Cliquez sur la vidéo pour découvrir notre écosystème digital :</a:t>
            </a:r>
          </a:p>
          <a:p>
            <a:pPr algn="ctr"/>
            <a:r>
              <a:rPr lang="fr-FR" sz="9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https://web.microsoftstream.com/video/f49d6aed-0f42-46af-9ea4-babc77b5a89d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Giphar Groupe">
  <a:themeElements>
    <a:clrScheme name="Giphar">
      <a:dk1>
        <a:srgbClr val="2B2B2B"/>
      </a:dk1>
      <a:lt1>
        <a:sysClr val="window" lastClr="FFFFFF"/>
      </a:lt1>
      <a:dk2>
        <a:srgbClr val="2B2B2B"/>
      </a:dk2>
      <a:lt2>
        <a:srgbClr val="F0F0F0"/>
      </a:lt2>
      <a:accent1>
        <a:srgbClr val="008652"/>
      </a:accent1>
      <a:accent2>
        <a:srgbClr val="F18E00"/>
      </a:accent2>
      <a:accent3>
        <a:srgbClr val="7FBA22"/>
      </a:accent3>
      <a:accent4>
        <a:srgbClr val="4CA47E"/>
      </a:accent4>
      <a:accent5>
        <a:srgbClr val="005DAD"/>
      </a:accent5>
      <a:accent6>
        <a:srgbClr val="E25621"/>
      </a:accent6>
      <a:hlink>
        <a:srgbClr val="008652"/>
      </a:hlink>
      <a:folHlink>
        <a:srgbClr val="F792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43621</TotalTime>
  <Words>295</Words>
  <Application>Microsoft Office PowerPoint</Application>
  <PresentationFormat>Grand écran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Thème Office</vt:lpstr>
      <vt:lpstr>Masque Giphar Groupe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Clémence CACAMO</dc:creator>
  <cp:lastModifiedBy>Clémence CACCAMO</cp:lastModifiedBy>
  <cp:revision>702</cp:revision>
  <cp:lastPrinted>2021-05-06T06:01:22Z</cp:lastPrinted>
  <dcterms:created xsi:type="dcterms:W3CDTF">2018-04-20T10:11:59Z</dcterms:created>
  <dcterms:modified xsi:type="dcterms:W3CDTF">2023-07-11T15:13:27Z</dcterms:modified>
</cp:coreProperties>
</file>